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77" r:id="rId5"/>
  </p:sldMasterIdLst>
  <p:notesMasterIdLst>
    <p:notesMasterId r:id="rId28"/>
  </p:notesMasterIdLst>
  <p:handoutMasterIdLst>
    <p:handoutMasterId r:id="rId29"/>
  </p:handoutMasterIdLst>
  <p:sldIdLst>
    <p:sldId id="3118" r:id="rId6"/>
    <p:sldId id="1735" r:id="rId7"/>
    <p:sldId id="10220" r:id="rId8"/>
    <p:sldId id="3134" r:id="rId9"/>
    <p:sldId id="10232" r:id="rId10"/>
    <p:sldId id="10225" r:id="rId11"/>
    <p:sldId id="10246" r:id="rId12"/>
    <p:sldId id="10233" r:id="rId13"/>
    <p:sldId id="1792" r:id="rId14"/>
    <p:sldId id="10237" r:id="rId15"/>
    <p:sldId id="10243" r:id="rId16"/>
    <p:sldId id="10235" r:id="rId17"/>
    <p:sldId id="10231" r:id="rId18"/>
    <p:sldId id="10226" r:id="rId19"/>
    <p:sldId id="10228" r:id="rId20"/>
    <p:sldId id="10227" r:id="rId21"/>
    <p:sldId id="10229" r:id="rId22"/>
    <p:sldId id="10236" r:id="rId23"/>
    <p:sldId id="10223" r:id="rId24"/>
    <p:sldId id="1796" r:id="rId25"/>
    <p:sldId id="1798" r:id="rId26"/>
    <p:sldId id="3129" r:id="rId2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3118"/>
            <p14:sldId id="1735"/>
            <p14:sldId id="10220"/>
            <p14:sldId id="3134"/>
            <p14:sldId id="10232"/>
            <p14:sldId id="10225"/>
            <p14:sldId id="10246"/>
            <p14:sldId id="10233"/>
            <p14:sldId id="1792"/>
            <p14:sldId id="10237"/>
            <p14:sldId id="10243"/>
            <p14:sldId id="10235"/>
            <p14:sldId id="10231"/>
            <p14:sldId id="10226"/>
            <p14:sldId id="10228"/>
            <p14:sldId id="10227"/>
            <p14:sldId id="10229"/>
            <p14:sldId id="10236"/>
            <p14:sldId id="10223"/>
            <p14:sldId id="1796"/>
            <p14:sldId id="1798"/>
            <p14:sldId id="3129"/>
          </p14:sldIdLst>
        </p14:section>
      </p14:sectionLst>
    </p:ext>
    <p:ext uri="{EFAFB233-063F-42B5-8137-9DF3F51BA10A}">
      <p15:sldGuideLst xmlns:p15="http://schemas.microsoft.com/office/powerpoint/2012/main">
        <p15:guide id="2" orient="horz" pos="2160">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467E287-BB1D-1FAC-FE85-993499F9177A}" name="Davy Vliegen" initials="DV" userId="S::dvliegen@microsoft.com::a7d1bcb0-671d-49fb-b068-6bbdad418a9c"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92B4"/>
    <a:srgbClr val="4CCBED"/>
    <a:srgbClr val="191919"/>
    <a:srgbClr val="0B556A"/>
    <a:srgbClr val="30E5D0"/>
    <a:srgbClr val="008575"/>
    <a:srgbClr val="107C10"/>
    <a:srgbClr val="000000"/>
    <a:srgbClr val="E6E6E6"/>
    <a:srgbClr val="B1B1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1" d="100"/>
          <a:sy n="121" d="100"/>
        </p:scale>
        <p:origin x="90" y="96"/>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36" Type="http://schemas.microsoft.com/office/2018/10/relationships/authors" Targe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commentAuthors" Target="commentAuthors.xml"/><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y Vliegen" userId="S::dvliegen@microsoft.com::a7d1bcb0-671d-49fb-b068-6bbdad418a9c" providerId="AD" clId="Web-{C4414D52-7AFC-7A1B-B7C0-12BB402EA189}"/>
    <pc:docChg chg="modSld">
      <pc:chgData name="Davy Vliegen" userId="S::dvliegen@microsoft.com::a7d1bcb0-671d-49fb-b068-6bbdad418a9c" providerId="AD" clId="Web-{C4414D52-7AFC-7A1B-B7C0-12BB402EA189}" dt="2021-05-18T14:27:03.811" v="2" actId="20577"/>
      <pc:docMkLst>
        <pc:docMk/>
      </pc:docMkLst>
      <pc:sldChg chg="modSp">
        <pc:chgData name="Davy Vliegen" userId="S::dvliegen@microsoft.com::a7d1bcb0-671d-49fb-b068-6bbdad418a9c" providerId="AD" clId="Web-{C4414D52-7AFC-7A1B-B7C0-12BB402EA189}" dt="2021-05-18T14:27:03.811" v="2" actId="20577"/>
        <pc:sldMkLst>
          <pc:docMk/>
          <pc:sldMk cId="1924515102" sldId="10246"/>
        </pc:sldMkLst>
        <pc:spChg chg="mod">
          <ac:chgData name="Davy Vliegen" userId="S::dvliegen@microsoft.com::a7d1bcb0-671d-49fb-b068-6bbdad418a9c" providerId="AD" clId="Web-{C4414D52-7AFC-7A1B-B7C0-12BB402EA189}" dt="2021-05-18T14:27:03.811" v="2" actId="20577"/>
          <ac:spMkLst>
            <pc:docMk/>
            <pc:sldMk cId="1924515102" sldId="10246"/>
            <ac:spMk id="2" creationId="{45010FE8-BF09-4146-B084-66CB05B66FD9}"/>
          </ac:spMkLst>
        </pc:spChg>
      </pc:sldChg>
    </pc:docChg>
  </pc:docChgLst>
  <pc:docChgLst>
    <pc:chgData name="Davy Vliegen" userId="a7d1bcb0-671d-49fb-b068-6bbdad418a9c" providerId="ADAL" clId="{6CA0F1F9-6FFC-4B7A-8222-0235A906A5A5}"/>
    <pc:docChg chg="undo custSel addSld delSld modSld sldOrd modSection">
      <pc:chgData name="Davy Vliegen" userId="a7d1bcb0-671d-49fb-b068-6bbdad418a9c" providerId="ADAL" clId="{6CA0F1F9-6FFC-4B7A-8222-0235A906A5A5}" dt="2021-02-09T15:01:18.284" v="1242" actId="6549"/>
      <pc:docMkLst>
        <pc:docMk/>
      </pc:docMkLst>
      <pc:sldChg chg="addSp">
        <pc:chgData name="Davy Vliegen" userId="a7d1bcb0-671d-49fb-b068-6bbdad418a9c" providerId="ADAL" clId="{6CA0F1F9-6FFC-4B7A-8222-0235A906A5A5}" dt="2021-02-05T16:29:47.915" v="362"/>
        <pc:sldMkLst>
          <pc:docMk/>
          <pc:sldMk cId="860864648" sldId="1735"/>
        </pc:sldMkLst>
        <pc:picChg chg="add">
          <ac:chgData name="Davy Vliegen" userId="a7d1bcb0-671d-49fb-b068-6bbdad418a9c" providerId="ADAL" clId="{6CA0F1F9-6FFC-4B7A-8222-0235A906A5A5}" dt="2021-02-05T16:29:47.915" v="362"/>
          <ac:picMkLst>
            <pc:docMk/>
            <pc:sldMk cId="860864648" sldId="1735"/>
            <ac:picMk id="5122" creationId="{93284402-970E-4193-9ABA-72A0C619C8CB}"/>
          </ac:picMkLst>
        </pc:picChg>
      </pc:sldChg>
      <pc:sldChg chg="addSp modSp add del mod">
        <pc:chgData name="Davy Vliegen" userId="a7d1bcb0-671d-49fb-b068-6bbdad418a9c" providerId="ADAL" clId="{6CA0F1F9-6FFC-4B7A-8222-0235A906A5A5}" dt="2021-02-08T14:13:32.418" v="736" actId="6549"/>
        <pc:sldMkLst>
          <pc:docMk/>
          <pc:sldMk cId="1094870920" sldId="1735"/>
        </pc:sldMkLst>
        <pc:spChg chg="mod">
          <ac:chgData name="Davy Vliegen" userId="a7d1bcb0-671d-49fb-b068-6bbdad418a9c" providerId="ADAL" clId="{6CA0F1F9-6FFC-4B7A-8222-0235A906A5A5}" dt="2021-02-05T15:22:06.472" v="63" actId="13926"/>
          <ac:spMkLst>
            <pc:docMk/>
            <pc:sldMk cId="1094870920" sldId="1735"/>
            <ac:spMk id="2" creationId="{45010FE8-BF09-4146-B084-66CB05B66FD9}"/>
          </ac:spMkLst>
        </pc:spChg>
        <pc:spChg chg="add mod">
          <ac:chgData name="Davy Vliegen" userId="a7d1bcb0-671d-49fb-b068-6bbdad418a9c" providerId="ADAL" clId="{6CA0F1F9-6FFC-4B7A-8222-0235A906A5A5}" dt="2021-02-08T14:06:03.523" v="560" actId="20577"/>
          <ac:spMkLst>
            <pc:docMk/>
            <pc:sldMk cId="1094870920" sldId="1735"/>
            <ac:spMk id="4" creationId="{DDAA8BEE-17EC-4857-9968-42D326BBD10D}"/>
          </ac:spMkLst>
        </pc:spChg>
        <pc:spChg chg="add mod">
          <ac:chgData name="Davy Vliegen" userId="a7d1bcb0-671d-49fb-b068-6bbdad418a9c" providerId="ADAL" clId="{6CA0F1F9-6FFC-4B7A-8222-0235A906A5A5}" dt="2021-02-08T14:06:20.170" v="591" actId="20577"/>
          <ac:spMkLst>
            <pc:docMk/>
            <pc:sldMk cId="1094870920" sldId="1735"/>
            <ac:spMk id="5" creationId="{75637A43-2C3B-4602-AFA4-EFC7105DF45F}"/>
          </ac:spMkLst>
        </pc:spChg>
        <pc:spChg chg="mod">
          <ac:chgData name="Davy Vliegen" userId="a7d1bcb0-671d-49fb-b068-6bbdad418a9c" providerId="ADAL" clId="{6CA0F1F9-6FFC-4B7A-8222-0235A906A5A5}" dt="2021-02-05T15:27:02.128" v="340" actId="13926"/>
          <ac:spMkLst>
            <pc:docMk/>
            <pc:sldMk cId="1094870920" sldId="1735"/>
            <ac:spMk id="41" creationId="{177907F9-2172-46A3-AEA0-8DD4122F217B}"/>
          </ac:spMkLst>
        </pc:spChg>
        <pc:spChg chg="mod">
          <ac:chgData name="Davy Vliegen" userId="a7d1bcb0-671d-49fb-b068-6bbdad418a9c" providerId="ADAL" clId="{6CA0F1F9-6FFC-4B7A-8222-0235A906A5A5}" dt="2021-02-05T15:26:29.894" v="338" actId="13926"/>
          <ac:spMkLst>
            <pc:docMk/>
            <pc:sldMk cId="1094870920" sldId="1735"/>
            <ac:spMk id="55" creationId="{D909AFD3-772D-428E-8735-D3CC0F3F9928}"/>
          </ac:spMkLst>
        </pc:spChg>
        <pc:spChg chg="mod">
          <ac:chgData name="Davy Vliegen" userId="a7d1bcb0-671d-49fb-b068-6bbdad418a9c" providerId="ADAL" clId="{6CA0F1F9-6FFC-4B7A-8222-0235A906A5A5}" dt="2021-02-08T14:05:27.228" v="514" actId="20577"/>
          <ac:spMkLst>
            <pc:docMk/>
            <pc:sldMk cId="1094870920" sldId="1735"/>
            <ac:spMk id="60" creationId="{1F0B6B51-41D8-4F93-878F-BACE5D1A7680}"/>
          </ac:spMkLst>
        </pc:spChg>
        <pc:spChg chg="mod">
          <ac:chgData name="Davy Vliegen" userId="a7d1bcb0-671d-49fb-b068-6bbdad418a9c" providerId="ADAL" clId="{6CA0F1F9-6FFC-4B7A-8222-0235A906A5A5}" dt="2021-02-08T14:05:23.964" v="512" actId="20577"/>
          <ac:spMkLst>
            <pc:docMk/>
            <pc:sldMk cId="1094870920" sldId="1735"/>
            <ac:spMk id="65" creationId="{54341627-CD8C-4D9B-8381-28743BCFFBF1}"/>
          </ac:spMkLst>
        </pc:spChg>
        <pc:spChg chg="mod">
          <ac:chgData name="Davy Vliegen" userId="a7d1bcb0-671d-49fb-b068-6bbdad418a9c" providerId="ADAL" clId="{6CA0F1F9-6FFC-4B7A-8222-0235A906A5A5}" dt="2021-02-08T14:13:32.418" v="736" actId="6549"/>
          <ac:spMkLst>
            <pc:docMk/>
            <pc:sldMk cId="1094870920" sldId="1735"/>
            <ac:spMk id="70" creationId="{1CE81B94-64B5-49BC-8A00-1B321C123F69}"/>
          </ac:spMkLst>
        </pc:spChg>
        <pc:spChg chg="mod">
          <ac:chgData name="Davy Vliegen" userId="a7d1bcb0-671d-49fb-b068-6bbdad418a9c" providerId="ADAL" clId="{6CA0F1F9-6FFC-4B7A-8222-0235A906A5A5}" dt="2021-02-08T14:06:31.356" v="600" actId="20577"/>
          <ac:spMkLst>
            <pc:docMk/>
            <pc:sldMk cId="1094870920" sldId="1735"/>
            <ac:spMk id="85" creationId="{8DE2201B-869B-46E1-9DBD-5685B60F9033}"/>
          </ac:spMkLst>
        </pc:spChg>
        <pc:spChg chg="add">
          <ac:chgData name="Davy Vliegen" userId="a7d1bcb0-671d-49fb-b068-6bbdad418a9c" providerId="ADAL" clId="{6CA0F1F9-6FFC-4B7A-8222-0235A906A5A5}" dt="2021-02-05T15:20:33.957" v="12" actId="22"/>
          <ac:spMkLst>
            <pc:docMk/>
            <pc:sldMk cId="1094870920" sldId="1735"/>
            <ac:spMk id="97" creationId="{8B14F278-F973-469B-A294-395893522B10}"/>
          </ac:spMkLst>
        </pc:spChg>
        <pc:spChg chg="mod">
          <ac:chgData name="Davy Vliegen" userId="a7d1bcb0-671d-49fb-b068-6bbdad418a9c" providerId="ADAL" clId="{6CA0F1F9-6FFC-4B7A-8222-0235A906A5A5}" dt="2021-02-05T15:51:57.063" v="345"/>
          <ac:spMkLst>
            <pc:docMk/>
            <pc:sldMk cId="1094870920" sldId="1735"/>
            <ac:spMk id="103" creationId="{58D773B7-673F-419E-B0B9-B5B66FF34DCD}"/>
          </ac:spMkLst>
        </pc:spChg>
        <pc:grpChg chg="mod">
          <ac:chgData name="Davy Vliegen" userId="a7d1bcb0-671d-49fb-b068-6bbdad418a9c" providerId="ADAL" clId="{6CA0F1F9-6FFC-4B7A-8222-0235A906A5A5}" dt="2021-02-05T15:25:58.604" v="331" actId="1036"/>
          <ac:grpSpMkLst>
            <pc:docMk/>
            <pc:sldMk cId="1094870920" sldId="1735"/>
            <ac:grpSpMk id="90" creationId="{AB4443CD-27CA-4DBD-A805-FB445344CC74}"/>
          </ac:grpSpMkLst>
        </pc:grpChg>
      </pc:sldChg>
      <pc:sldChg chg="modSp add mod ord addCm">
        <pc:chgData name="Davy Vliegen" userId="a7d1bcb0-671d-49fb-b068-6bbdad418a9c" providerId="ADAL" clId="{6CA0F1F9-6FFC-4B7A-8222-0235A906A5A5}" dt="2021-02-09T14:47:25.998" v="1026"/>
        <pc:sldMkLst>
          <pc:docMk/>
          <pc:sldMk cId="4193158485" sldId="1742"/>
        </pc:sldMkLst>
        <pc:spChg chg="mod">
          <ac:chgData name="Davy Vliegen" userId="a7d1bcb0-671d-49fb-b068-6bbdad418a9c" providerId="ADAL" clId="{6CA0F1F9-6FFC-4B7A-8222-0235A906A5A5}" dt="2021-02-08T14:18:23.160" v="811" actId="20577"/>
          <ac:spMkLst>
            <pc:docMk/>
            <pc:sldMk cId="4193158485" sldId="1742"/>
            <ac:spMk id="2" creationId="{45010FE8-BF09-4146-B084-66CB05B66FD9}"/>
          </ac:spMkLst>
        </pc:spChg>
      </pc:sldChg>
      <pc:sldChg chg="ord">
        <pc:chgData name="Davy Vliegen" userId="a7d1bcb0-671d-49fb-b068-6bbdad418a9c" providerId="ADAL" clId="{6CA0F1F9-6FFC-4B7A-8222-0235A906A5A5}" dt="2021-02-08T14:20:15.545" v="836"/>
        <pc:sldMkLst>
          <pc:docMk/>
          <pc:sldMk cId="2345068032" sldId="1786"/>
        </pc:sldMkLst>
      </pc:sldChg>
      <pc:sldChg chg="add modNotesTx">
        <pc:chgData name="Davy Vliegen" userId="a7d1bcb0-671d-49fb-b068-6bbdad418a9c" providerId="ADAL" clId="{6CA0F1F9-6FFC-4B7A-8222-0235A906A5A5}" dt="2021-02-09T15:01:18.284" v="1242" actId="6549"/>
        <pc:sldMkLst>
          <pc:docMk/>
          <pc:sldMk cId="711638363" sldId="1792"/>
        </pc:sldMkLst>
      </pc:sldChg>
      <pc:sldChg chg="ord">
        <pc:chgData name="Davy Vliegen" userId="a7d1bcb0-671d-49fb-b068-6bbdad418a9c" providerId="ADAL" clId="{6CA0F1F9-6FFC-4B7A-8222-0235A906A5A5}" dt="2021-02-08T14:20:15.545" v="836"/>
        <pc:sldMkLst>
          <pc:docMk/>
          <pc:sldMk cId="3071064459" sldId="1795"/>
        </pc:sldMkLst>
      </pc:sldChg>
      <pc:sldChg chg="add">
        <pc:chgData name="Davy Vliegen" userId="a7d1bcb0-671d-49fb-b068-6bbdad418a9c" providerId="ADAL" clId="{6CA0F1F9-6FFC-4B7A-8222-0235A906A5A5}" dt="2021-02-05T16:28:10.940" v="358"/>
        <pc:sldMkLst>
          <pc:docMk/>
          <pc:sldMk cId="3181231242" sldId="1797"/>
        </pc:sldMkLst>
      </pc:sldChg>
      <pc:sldChg chg="modSp add mod addCm">
        <pc:chgData name="Davy Vliegen" userId="a7d1bcb0-671d-49fb-b068-6bbdad418a9c" providerId="ADAL" clId="{6CA0F1F9-6FFC-4B7A-8222-0235A906A5A5}" dt="2021-02-09T14:47:50.278" v="1027"/>
        <pc:sldMkLst>
          <pc:docMk/>
          <pc:sldMk cId="685506903" sldId="1799"/>
        </pc:sldMkLst>
        <pc:spChg chg="mod">
          <ac:chgData name="Davy Vliegen" userId="a7d1bcb0-671d-49fb-b068-6bbdad418a9c" providerId="ADAL" clId="{6CA0F1F9-6FFC-4B7A-8222-0235A906A5A5}" dt="2021-02-08T14:18:03.326" v="803" actId="20577"/>
          <ac:spMkLst>
            <pc:docMk/>
            <pc:sldMk cId="685506903" sldId="1799"/>
            <ac:spMk id="2" creationId="{45010FE8-BF09-4146-B084-66CB05B66FD9}"/>
          </ac:spMkLst>
        </pc:spChg>
      </pc:sldChg>
      <pc:sldChg chg="del">
        <pc:chgData name="Davy Vliegen" userId="a7d1bcb0-671d-49fb-b068-6bbdad418a9c" providerId="ADAL" clId="{6CA0F1F9-6FFC-4B7A-8222-0235A906A5A5}" dt="2021-02-05T15:52:24.846" v="351" actId="47"/>
        <pc:sldMkLst>
          <pc:docMk/>
          <pc:sldMk cId="737538867" sldId="1804"/>
        </pc:sldMkLst>
      </pc:sldChg>
      <pc:sldChg chg="del">
        <pc:chgData name="Davy Vliegen" userId="a7d1bcb0-671d-49fb-b068-6bbdad418a9c" providerId="ADAL" clId="{6CA0F1F9-6FFC-4B7A-8222-0235A906A5A5}" dt="2021-02-05T15:52:23.669" v="350" actId="47"/>
        <pc:sldMkLst>
          <pc:docMk/>
          <pc:sldMk cId="4107298689" sldId="1941"/>
        </pc:sldMkLst>
      </pc:sldChg>
      <pc:sldChg chg="del">
        <pc:chgData name="Davy Vliegen" userId="a7d1bcb0-671d-49fb-b068-6bbdad418a9c" providerId="ADAL" clId="{6CA0F1F9-6FFC-4B7A-8222-0235A906A5A5}" dt="2021-02-05T15:52:21.458" v="347" actId="47"/>
        <pc:sldMkLst>
          <pc:docMk/>
          <pc:sldMk cId="673758937" sldId="1994"/>
        </pc:sldMkLst>
      </pc:sldChg>
      <pc:sldChg chg="del">
        <pc:chgData name="Davy Vliegen" userId="a7d1bcb0-671d-49fb-b068-6bbdad418a9c" providerId="ADAL" clId="{6CA0F1F9-6FFC-4B7A-8222-0235A906A5A5}" dt="2021-02-05T15:52:20.479" v="346" actId="47"/>
        <pc:sldMkLst>
          <pc:docMk/>
          <pc:sldMk cId="458529531" sldId="1995"/>
        </pc:sldMkLst>
      </pc:sldChg>
      <pc:sldChg chg="del">
        <pc:chgData name="Davy Vliegen" userId="a7d1bcb0-671d-49fb-b068-6bbdad418a9c" providerId="ADAL" clId="{6CA0F1F9-6FFC-4B7A-8222-0235A906A5A5}" dt="2021-02-05T15:52:22.075" v="348" actId="47"/>
        <pc:sldMkLst>
          <pc:docMk/>
          <pc:sldMk cId="1442887744" sldId="2070"/>
        </pc:sldMkLst>
      </pc:sldChg>
      <pc:sldChg chg="del">
        <pc:chgData name="Davy Vliegen" userId="a7d1bcb0-671d-49fb-b068-6bbdad418a9c" providerId="ADAL" clId="{6CA0F1F9-6FFC-4B7A-8222-0235A906A5A5}" dt="2021-02-05T15:52:22.715" v="349" actId="47"/>
        <pc:sldMkLst>
          <pc:docMk/>
          <pc:sldMk cId="2126083460" sldId="2071"/>
        </pc:sldMkLst>
      </pc:sldChg>
      <pc:sldChg chg="addSp">
        <pc:chgData name="Davy Vliegen" userId="a7d1bcb0-671d-49fb-b068-6bbdad418a9c" providerId="ADAL" clId="{6CA0F1F9-6FFC-4B7A-8222-0235A906A5A5}" dt="2021-02-05T15:19:59.290" v="0"/>
        <pc:sldMkLst>
          <pc:docMk/>
          <pc:sldMk cId="1345711598" sldId="2112"/>
        </pc:sldMkLst>
        <pc:picChg chg="add">
          <ac:chgData name="Davy Vliegen" userId="a7d1bcb0-671d-49fb-b068-6bbdad418a9c" providerId="ADAL" clId="{6CA0F1F9-6FFC-4B7A-8222-0235A906A5A5}" dt="2021-02-05T15:19:59.290" v="0"/>
          <ac:picMkLst>
            <pc:docMk/>
            <pc:sldMk cId="1345711598" sldId="2112"/>
            <ac:picMk id="1026" creationId="{B5C98015-A145-482C-8315-5EAF58E5C375}"/>
          </ac:picMkLst>
        </pc:picChg>
      </pc:sldChg>
      <pc:sldChg chg="addSp">
        <pc:chgData name="Davy Vliegen" userId="a7d1bcb0-671d-49fb-b068-6bbdad418a9c" providerId="ADAL" clId="{6CA0F1F9-6FFC-4B7A-8222-0235A906A5A5}" dt="2021-02-05T15:20:02.880" v="3"/>
        <pc:sldMkLst>
          <pc:docMk/>
          <pc:sldMk cId="2105244621" sldId="2112"/>
        </pc:sldMkLst>
        <pc:picChg chg="add">
          <ac:chgData name="Davy Vliegen" userId="a7d1bcb0-671d-49fb-b068-6bbdad418a9c" providerId="ADAL" clId="{6CA0F1F9-6FFC-4B7A-8222-0235A906A5A5}" dt="2021-02-05T15:20:02.880" v="3"/>
          <ac:picMkLst>
            <pc:docMk/>
            <pc:sldMk cId="2105244621" sldId="2112"/>
            <ac:picMk id="2050" creationId="{1CF4E842-E419-46FA-8785-F9C7F0A523F8}"/>
          </ac:picMkLst>
        </pc:picChg>
      </pc:sldChg>
      <pc:sldChg chg="addSp">
        <pc:chgData name="Davy Vliegen" userId="a7d1bcb0-671d-49fb-b068-6bbdad418a9c" providerId="ADAL" clId="{6CA0F1F9-6FFC-4B7A-8222-0235A906A5A5}" dt="2021-02-05T15:20:13.683" v="6"/>
        <pc:sldMkLst>
          <pc:docMk/>
          <pc:sldMk cId="2865762570" sldId="2112"/>
        </pc:sldMkLst>
        <pc:picChg chg="add">
          <ac:chgData name="Davy Vliegen" userId="a7d1bcb0-671d-49fb-b068-6bbdad418a9c" providerId="ADAL" clId="{6CA0F1F9-6FFC-4B7A-8222-0235A906A5A5}" dt="2021-02-05T15:20:13.683" v="6"/>
          <ac:picMkLst>
            <pc:docMk/>
            <pc:sldMk cId="2865762570" sldId="2112"/>
            <ac:picMk id="3074" creationId="{1EC14862-5F3E-4CC0-B139-3F4A006A075A}"/>
          </ac:picMkLst>
        </pc:picChg>
      </pc:sldChg>
      <pc:sldChg chg="add del mod modShow">
        <pc:chgData name="Davy Vliegen" userId="a7d1bcb0-671d-49fb-b068-6bbdad418a9c" providerId="ADAL" clId="{6CA0F1F9-6FFC-4B7A-8222-0235A906A5A5}" dt="2021-02-05T15:21:44.370" v="38" actId="47"/>
        <pc:sldMkLst>
          <pc:docMk/>
          <pc:sldMk cId="3003001123" sldId="2112"/>
        </pc:sldMkLst>
      </pc:sldChg>
      <pc:sldChg chg="addSp">
        <pc:chgData name="Davy Vliegen" userId="a7d1bcb0-671d-49fb-b068-6bbdad418a9c" providerId="ADAL" clId="{6CA0F1F9-6FFC-4B7A-8222-0235A906A5A5}" dt="2021-02-05T15:20:19.732" v="9"/>
        <pc:sldMkLst>
          <pc:docMk/>
          <pc:sldMk cId="3640145627" sldId="2112"/>
        </pc:sldMkLst>
        <pc:picChg chg="add">
          <ac:chgData name="Davy Vliegen" userId="a7d1bcb0-671d-49fb-b068-6bbdad418a9c" providerId="ADAL" clId="{6CA0F1F9-6FFC-4B7A-8222-0235A906A5A5}" dt="2021-02-05T15:20:19.732" v="9"/>
          <ac:picMkLst>
            <pc:docMk/>
            <pc:sldMk cId="3640145627" sldId="2112"/>
            <ac:picMk id="4098" creationId="{E8E742E8-80FB-4549-BA9B-932BF105CB9C}"/>
          </ac:picMkLst>
        </pc:picChg>
      </pc:sldChg>
      <pc:sldChg chg="modSp add mod">
        <pc:chgData name="Davy Vliegen" userId="a7d1bcb0-671d-49fb-b068-6bbdad418a9c" providerId="ADAL" clId="{6CA0F1F9-6FFC-4B7A-8222-0235A906A5A5}" dt="2021-02-05T15:21:53.765" v="39" actId="13926"/>
        <pc:sldMkLst>
          <pc:docMk/>
          <pc:sldMk cId="519640294" sldId="3118"/>
        </pc:sldMkLst>
        <pc:spChg chg="mod">
          <ac:chgData name="Davy Vliegen" userId="a7d1bcb0-671d-49fb-b068-6bbdad418a9c" providerId="ADAL" clId="{6CA0F1F9-6FFC-4B7A-8222-0235A906A5A5}" dt="2021-02-05T15:21:30.728" v="36" actId="20577"/>
          <ac:spMkLst>
            <pc:docMk/>
            <pc:sldMk cId="519640294" sldId="3118"/>
            <ac:spMk id="5" creationId="{CAC2112A-2A78-4D4F-BEEA-82BF7EF8695E}"/>
          </ac:spMkLst>
        </pc:spChg>
        <pc:spChg chg="mod">
          <ac:chgData name="Davy Vliegen" userId="a7d1bcb0-671d-49fb-b068-6bbdad418a9c" providerId="ADAL" clId="{6CA0F1F9-6FFC-4B7A-8222-0235A906A5A5}" dt="2021-02-05T15:21:53.765" v="39" actId="13926"/>
          <ac:spMkLst>
            <pc:docMk/>
            <pc:sldMk cId="519640294" sldId="3118"/>
            <ac:spMk id="6" creationId="{A2290B24-4D84-4F01-8125-D2F3E5C765EB}"/>
          </ac:spMkLst>
        </pc:spChg>
      </pc:sldChg>
      <pc:sldChg chg="modSp mod">
        <pc:chgData name="Davy Vliegen" userId="a7d1bcb0-671d-49fb-b068-6bbdad418a9c" providerId="ADAL" clId="{6CA0F1F9-6FFC-4B7A-8222-0235A906A5A5}" dt="2021-02-05T15:52:29.140" v="353" actId="20577"/>
        <pc:sldMkLst>
          <pc:docMk/>
          <pc:sldMk cId="1129933908" sldId="3129"/>
        </pc:sldMkLst>
        <pc:spChg chg="mod">
          <ac:chgData name="Davy Vliegen" userId="a7d1bcb0-671d-49fb-b068-6bbdad418a9c" providerId="ADAL" clId="{6CA0F1F9-6FFC-4B7A-8222-0235A906A5A5}" dt="2021-02-05T15:52:29.140" v="353" actId="20577"/>
          <ac:spMkLst>
            <pc:docMk/>
            <pc:sldMk cId="1129933908" sldId="3129"/>
            <ac:spMk id="4" creationId="{00000000-0000-0000-0000-000000000000}"/>
          </ac:spMkLst>
        </pc:spChg>
      </pc:sldChg>
      <pc:sldChg chg="ord">
        <pc:chgData name="Davy Vliegen" userId="a7d1bcb0-671d-49fb-b068-6bbdad418a9c" providerId="ADAL" clId="{6CA0F1F9-6FFC-4B7A-8222-0235A906A5A5}" dt="2021-02-08T14:20:15.545" v="836"/>
        <pc:sldMkLst>
          <pc:docMk/>
          <pc:sldMk cId="2356428871" sldId="3131"/>
        </pc:sldMkLst>
      </pc:sldChg>
      <pc:sldChg chg="ord">
        <pc:chgData name="Davy Vliegen" userId="a7d1bcb0-671d-49fb-b068-6bbdad418a9c" providerId="ADAL" clId="{6CA0F1F9-6FFC-4B7A-8222-0235A906A5A5}" dt="2021-02-08T14:20:15.545" v="836"/>
        <pc:sldMkLst>
          <pc:docMk/>
          <pc:sldMk cId="998631707" sldId="3133"/>
        </pc:sldMkLst>
      </pc:sldChg>
      <pc:sldChg chg="add">
        <pc:chgData name="Davy Vliegen" userId="a7d1bcb0-671d-49fb-b068-6bbdad418a9c" providerId="ADAL" clId="{6CA0F1F9-6FFC-4B7A-8222-0235A906A5A5}" dt="2021-02-05T15:52:43.518" v="354"/>
        <pc:sldMkLst>
          <pc:docMk/>
          <pc:sldMk cId="2957648308" sldId="3134"/>
        </pc:sldMkLst>
      </pc:sldChg>
      <pc:sldChg chg="modSp add mod addCm">
        <pc:chgData name="Davy Vliegen" userId="a7d1bcb0-671d-49fb-b068-6bbdad418a9c" providerId="ADAL" clId="{6CA0F1F9-6FFC-4B7A-8222-0235A906A5A5}" dt="2021-02-09T14:48:11.523" v="1028"/>
        <pc:sldMkLst>
          <pc:docMk/>
          <pc:sldMk cId="405965737" sldId="3143"/>
        </pc:sldMkLst>
        <pc:spChg chg="mod">
          <ac:chgData name="Davy Vliegen" userId="a7d1bcb0-671d-49fb-b068-6bbdad418a9c" providerId="ADAL" clId="{6CA0F1F9-6FFC-4B7A-8222-0235A906A5A5}" dt="2021-02-08T14:18:14.013" v="806" actId="20577"/>
          <ac:spMkLst>
            <pc:docMk/>
            <pc:sldMk cId="405965737" sldId="3143"/>
            <ac:spMk id="2" creationId="{45010FE8-BF09-4146-B084-66CB05B66FD9}"/>
          </ac:spMkLst>
        </pc:spChg>
      </pc:sldChg>
      <pc:sldChg chg="modSp add mod">
        <pc:chgData name="Davy Vliegen" userId="a7d1bcb0-671d-49fb-b068-6bbdad418a9c" providerId="ADAL" clId="{6CA0F1F9-6FFC-4B7A-8222-0235A906A5A5}" dt="2021-02-05T16:30:26.479" v="380" actId="20577"/>
        <pc:sldMkLst>
          <pc:docMk/>
          <pc:sldMk cId="1857253849" sldId="10220"/>
        </pc:sldMkLst>
        <pc:spChg chg="mod">
          <ac:chgData name="Davy Vliegen" userId="a7d1bcb0-671d-49fb-b068-6bbdad418a9c" providerId="ADAL" clId="{6CA0F1F9-6FFC-4B7A-8222-0235A906A5A5}" dt="2021-02-05T16:30:26.479" v="380" actId="20577"/>
          <ac:spMkLst>
            <pc:docMk/>
            <pc:sldMk cId="1857253849" sldId="10220"/>
            <ac:spMk id="2" creationId="{9B2FCF57-F2A1-42EE-9165-46846F68AA78}"/>
          </ac:spMkLst>
        </pc:spChg>
      </pc:sldChg>
      <pc:sldChg chg="add">
        <pc:chgData name="Davy Vliegen" userId="a7d1bcb0-671d-49fb-b068-6bbdad418a9c" providerId="ADAL" clId="{6CA0F1F9-6FFC-4B7A-8222-0235A906A5A5}" dt="2021-02-05T15:53:42.820" v="356"/>
        <pc:sldMkLst>
          <pc:docMk/>
          <pc:sldMk cId="2036613044" sldId="10223"/>
        </pc:sldMkLst>
      </pc:sldChg>
      <pc:sldChg chg="modSp add mod ord">
        <pc:chgData name="Davy Vliegen" userId="a7d1bcb0-671d-49fb-b068-6bbdad418a9c" providerId="ADAL" clId="{6CA0F1F9-6FFC-4B7A-8222-0235A906A5A5}" dt="2021-02-08T14:15:53.689" v="760"/>
        <pc:sldMkLst>
          <pc:docMk/>
          <pc:sldMk cId="1984641307" sldId="10224"/>
        </pc:sldMkLst>
        <pc:spChg chg="mod">
          <ac:chgData name="Davy Vliegen" userId="a7d1bcb0-671d-49fb-b068-6bbdad418a9c" providerId="ADAL" clId="{6CA0F1F9-6FFC-4B7A-8222-0235A906A5A5}" dt="2021-02-08T14:15:31.971" v="756" actId="20577"/>
          <ac:spMkLst>
            <pc:docMk/>
            <pc:sldMk cId="1984641307" sldId="10224"/>
            <ac:spMk id="2" creationId="{45010FE8-BF09-4146-B084-66CB05B66FD9}"/>
          </ac:spMkLst>
        </pc:spChg>
      </pc:sldChg>
      <pc:sldChg chg="modSp add mod">
        <pc:chgData name="Davy Vliegen" userId="a7d1bcb0-671d-49fb-b068-6bbdad418a9c" providerId="ADAL" clId="{6CA0F1F9-6FFC-4B7A-8222-0235A906A5A5}" dt="2021-02-08T14:15:27.843" v="752" actId="20577"/>
        <pc:sldMkLst>
          <pc:docMk/>
          <pc:sldMk cId="810109948" sldId="10225"/>
        </pc:sldMkLst>
        <pc:spChg chg="mod">
          <ac:chgData name="Davy Vliegen" userId="a7d1bcb0-671d-49fb-b068-6bbdad418a9c" providerId="ADAL" clId="{6CA0F1F9-6FFC-4B7A-8222-0235A906A5A5}" dt="2021-02-08T14:15:27.843" v="752" actId="20577"/>
          <ac:spMkLst>
            <pc:docMk/>
            <pc:sldMk cId="810109948" sldId="10225"/>
            <ac:spMk id="2" creationId="{45010FE8-BF09-4146-B084-66CB05B66FD9}"/>
          </ac:spMkLst>
        </pc:spChg>
      </pc:sldChg>
      <pc:sldChg chg="add">
        <pc:chgData name="Davy Vliegen" userId="a7d1bcb0-671d-49fb-b068-6bbdad418a9c" providerId="ADAL" clId="{6CA0F1F9-6FFC-4B7A-8222-0235A906A5A5}" dt="2021-02-05T15:53:42.820" v="356"/>
        <pc:sldMkLst>
          <pc:docMk/>
          <pc:sldMk cId="2690051335" sldId="10226"/>
        </pc:sldMkLst>
      </pc:sldChg>
      <pc:sldChg chg="add">
        <pc:chgData name="Davy Vliegen" userId="a7d1bcb0-671d-49fb-b068-6bbdad418a9c" providerId="ADAL" clId="{6CA0F1F9-6FFC-4B7A-8222-0235A906A5A5}" dt="2021-02-05T15:53:42.820" v="356"/>
        <pc:sldMkLst>
          <pc:docMk/>
          <pc:sldMk cId="500105357" sldId="10227"/>
        </pc:sldMkLst>
      </pc:sldChg>
      <pc:sldChg chg="add">
        <pc:chgData name="Davy Vliegen" userId="a7d1bcb0-671d-49fb-b068-6bbdad418a9c" providerId="ADAL" clId="{6CA0F1F9-6FFC-4B7A-8222-0235A906A5A5}" dt="2021-02-05T15:53:42.820" v="356"/>
        <pc:sldMkLst>
          <pc:docMk/>
          <pc:sldMk cId="1948992600" sldId="10228"/>
        </pc:sldMkLst>
      </pc:sldChg>
      <pc:sldChg chg="add">
        <pc:chgData name="Davy Vliegen" userId="a7d1bcb0-671d-49fb-b068-6bbdad418a9c" providerId="ADAL" clId="{6CA0F1F9-6FFC-4B7A-8222-0235A906A5A5}" dt="2021-02-05T15:53:42.820" v="356"/>
        <pc:sldMkLst>
          <pc:docMk/>
          <pc:sldMk cId="3640457226" sldId="10229"/>
        </pc:sldMkLst>
      </pc:sldChg>
      <pc:sldChg chg="modSp add del mod ord">
        <pc:chgData name="Davy Vliegen" userId="a7d1bcb0-671d-49fb-b068-6bbdad418a9c" providerId="ADAL" clId="{6CA0F1F9-6FFC-4B7A-8222-0235A906A5A5}" dt="2021-02-09T14:53:26.711" v="1139" actId="47"/>
        <pc:sldMkLst>
          <pc:docMk/>
          <pc:sldMk cId="2918295312" sldId="10230"/>
        </pc:sldMkLst>
        <pc:spChg chg="mod">
          <ac:chgData name="Davy Vliegen" userId="a7d1bcb0-671d-49fb-b068-6bbdad418a9c" providerId="ADAL" clId="{6CA0F1F9-6FFC-4B7A-8222-0235A906A5A5}" dt="2021-02-09T14:42:30.141" v="842" actId="20577"/>
          <ac:spMkLst>
            <pc:docMk/>
            <pc:sldMk cId="2918295312" sldId="10230"/>
            <ac:spMk id="2" creationId="{45010FE8-BF09-4146-B084-66CB05B66FD9}"/>
          </ac:spMkLst>
        </pc:spChg>
        <pc:spChg chg="mod">
          <ac:chgData name="Davy Vliegen" userId="a7d1bcb0-671d-49fb-b068-6bbdad418a9c" providerId="ADAL" clId="{6CA0F1F9-6FFC-4B7A-8222-0235A906A5A5}" dt="2021-02-09T14:46:03.538" v="1025" actId="113"/>
          <ac:spMkLst>
            <pc:docMk/>
            <pc:sldMk cId="2918295312" sldId="10230"/>
            <ac:spMk id="20" creationId="{9C4A0BF9-E23F-4CFA-BFB9-1923DF03340F}"/>
          </ac:spMkLst>
        </pc:spChg>
      </pc:sldChg>
      <pc:sldChg chg="add">
        <pc:chgData name="Davy Vliegen" userId="a7d1bcb0-671d-49fb-b068-6bbdad418a9c" providerId="ADAL" clId="{6CA0F1F9-6FFC-4B7A-8222-0235A906A5A5}" dt="2021-02-05T15:53:42.820" v="356"/>
        <pc:sldMkLst>
          <pc:docMk/>
          <pc:sldMk cId="3577088750" sldId="10231"/>
        </pc:sldMkLst>
      </pc:sldChg>
      <pc:sldChg chg="modSp add mod">
        <pc:chgData name="Davy Vliegen" userId="a7d1bcb0-671d-49fb-b068-6bbdad418a9c" providerId="ADAL" clId="{6CA0F1F9-6FFC-4B7A-8222-0235A906A5A5}" dt="2021-02-08T14:10:59.443" v="713" actId="5793"/>
        <pc:sldMkLst>
          <pc:docMk/>
          <pc:sldMk cId="1509446239" sldId="10232"/>
        </pc:sldMkLst>
        <pc:spChg chg="mod">
          <ac:chgData name="Davy Vliegen" userId="a7d1bcb0-671d-49fb-b068-6bbdad418a9c" providerId="ADAL" clId="{6CA0F1F9-6FFC-4B7A-8222-0235A906A5A5}" dt="2021-02-08T14:10:59.443" v="713" actId="5793"/>
          <ac:spMkLst>
            <pc:docMk/>
            <pc:sldMk cId="1509446239" sldId="10232"/>
            <ac:spMk id="2" creationId="{9B2FCF57-F2A1-42EE-9165-46846F68AA78}"/>
          </ac:spMkLst>
        </pc:spChg>
      </pc:sldChg>
      <pc:sldChg chg="modSp add mod">
        <pc:chgData name="Davy Vliegen" userId="a7d1bcb0-671d-49fb-b068-6bbdad418a9c" providerId="ADAL" clId="{6CA0F1F9-6FFC-4B7A-8222-0235A906A5A5}" dt="2021-02-08T14:10:56.249" v="711" actId="5793"/>
        <pc:sldMkLst>
          <pc:docMk/>
          <pc:sldMk cId="1698991267" sldId="10233"/>
        </pc:sldMkLst>
        <pc:spChg chg="mod">
          <ac:chgData name="Davy Vliegen" userId="a7d1bcb0-671d-49fb-b068-6bbdad418a9c" providerId="ADAL" clId="{6CA0F1F9-6FFC-4B7A-8222-0235A906A5A5}" dt="2021-02-08T14:10:56.249" v="711" actId="5793"/>
          <ac:spMkLst>
            <pc:docMk/>
            <pc:sldMk cId="1698991267" sldId="10233"/>
            <ac:spMk id="2" creationId="{9B2FCF57-F2A1-42EE-9165-46846F68AA78}"/>
          </ac:spMkLst>
        </pc:spChg>
      </pc:sldChg>
      <pc:sldChg chg="modSp add mod">
        <pc:chgData name="Davy Vliegen" userId="a7d1bcb0-671d-49fb-b068-6bbdad418a9c" providerId="ADAL" clId="{6CA0F1F9-6FFC-4B7A-8222-0235A906A5A5}" dt="2021-02-08T14:11:33.837" v="722" actId="6549"/>
        <pc:sldMkLst>
          <pc:docMk/>
          <pc:sldMk cId="3940961610" sldId="10234"/>
        </pc:sldMkLst>
        <pc:spChg chg="mod">
          <ac:chgData name="Davy Vliegen" userId="a7d1bcb0-671d-49fb-b068-6bbdad418a9c" providerId="ADAL" clId="{6CA0F1F9-6FFC-4B7A-8222-0235A906A5A5}" dt="2021-02-08T14:11:33.837" v="722" actId="6549"/>
          <ac:spMkLst>
            <pc:docMk/>
            <pc:sldMk cId="3940961610" sldId="10234"/>
            <ac:spMk id="2" creationId="{9B2FCF57-F2A1-42EE-9165-46846F68AA78}"/>
          </ac:spMkLst>
        </pc:spChg>
      </pc:sldChg>
      <pc:sldChg chg="modSp add mod">
        <pc:chgData name="Davy Vliegen" userId="a7d1bcb0-671d-49fb-b068-6bbdad418a9c" providerId="ADAL" clId="{6CA0F1F9-6FFC-4B7A-8222-0235A906A5A5}" dt="2021-02-05T16:31:53.060" v="450" actId="20577"/>
        <pc:sldMkLst>
          <pc:docMk/>
          <pc:sldMk cId="2726621604" sldId="10235"/>
        </pc:sldMkLst>
        <pc:spChg chg="mod">
          <ac:chgData name="Davy Vliegen" userId="a7d1bcb0-671d-49fb-b068-6bbdad418a9c" providerId="ADAL" clId="{6CA0F1F9-6FFC-4B7A-8222-0235A906A5A5}" dt="2021-02-05T16:31:53.060" v="450" actId="20577"/>
          <ac:spMkLst>
            <pc:docMk/>
            <pc:sldMk cId="2726621604" sldId="10235"/>
            <ac:spMk id="2" creationId="{9B2FCF57-F2A1-42EE-9165-46846F68AA78}"/>
          </ac:spMkLst>
        </pc:spChg>
      </pc:sldChg>
      <pc:sldChg chg="modSp add mod">
        <pc:chgData name="Davy Vliegen" userId="a7d1bcb0-671d-49fb-b068-6bbdad418a9c" providerId="ADAL" clId="{6CA0F1F9-6FFC-4B7A-8222-0235A906A5A5}" dt="2021-02-05T16:33:02.922" v="489" actId="20577"/>
        <pc:sldMkLst>
          <pc:docMk/>
          <pc:sldMk cId="2720211673" sldId="10236"/>
        </pc:sldMkLst>
        <pc:spChg chg="mod">
          <ac:chgData name="Davy Vliegen" userId="a7d1bcb0-671d-49fb-b068-6bbdad418a9c" providerId="ADAL" clId="{6CA0F1F9-6FFC-4B7A-8222-0235A906A5A5}" dt="2021-02-05T16:33:02.922" v="489" actId="20577"/>
          <ac:spMkLst>
            <pc:docMk/>
            <pc:sldMk cId="2720211673" sldId="10236"/>
            <ac:spMk id="2" creationId="{9B2FCF57-F2A1-42EE-9165-46846F68AA78}"/>
          </ac:spMkLst>
        </pc:spChg>
      </pc:sldChg>
      <pc:sldChg chg="modSp add mod">
        <pc:chgData name="Davy Vliegen" userId="a7d1bcb0-671d-49fb-b068-6bbdad418a9c" providerId="ADAL" clId="{6CA0F1F9-6FFC-4B7A-8222-0235A906A5A5}" dt="2021-02-08T14:14:05.754" v="747" actId="20577"/>
        <pc:sldMkLst>
          <pc:docMk/>
          <pc:sldMk cId="342450673" sldId="10237"/>
        </pc:sldMkLst>
        <pc:spChg chg="mod">
          <ac:chgData name="Davy Vliegen" userId="a7d1bcb0-671d-49fb-b068-6bbdad418a9c" providerId="ADAL" clId="{6CA0F1F9-6FFC-4B7A-8222-0235A906A5A5}" dt="2021-02-08T14:14:05.754" v="747" actId="20577"/>
          <ac:spMkLst>
            <pc:docMk/>
            <pc:sldMk cId="342450673" sldId="10237"/>
            <ac:spMk id="2" creationId="{9B2FCF57-F2A1-42EE-9165-46846F68AA78}"/>
          </ac:spMkLst>
        </pc:spChg>
      </pc:sldChg>
      <pc:sldChg chg="modSp add del mod">
        <pc:chgData name="Davy Vliegen" userId="a7d1bcb0-671d-49fb-b068-6bbdad418a9c" providerId="ADAL" clId="{6CA0F1F9-6FFC-4B7A-8222-0235A906A5A5}" dt="2021-02-09T14:52:21.259" v="1100" actId="47"/>
        <pc:sldMkLst>
          <pc:docMk/>
          <pc:sldMk cId="3468793397" sldId="10238"/>
        </pc:sldMkLst>
        <pc:spChg chg="mod">
          <ac:chgData name="Davy Vliegen" userId="a7d1bcb0-671d-49fb-b068-6bbdad418a9c" providerId="ADAL" clId="{6CA0F1F9-6FFC-4B7A-8222-0235A906A5A5}" dt="2021-02-09T14:49:23.585" v="1065" actId="6549"/>
          <ac:spMkLst>
            <pc:docMk/>
            <pc:sldMk cId="3468793397" sldId="10238"/>
            <ac:spMk id="2" creationId="{45010FE8-BF09-4146-B084-66CB05B66FD9}"/>
          </ac:spMkLst>
        </pc:spChg>
        <pc:spChg chg="mod">
          <ac:chgData name="Davy Vliegen" userId="a7d1bcb0-671d-49fb-b068-6bbdad418a9c" providerId="ADAL" clId="{6CA0F1F9-6FFC-4B7A-8222-0235A906A5A5}" dt="2021-02-09T14:44:38.869" v="962" actId="20577"/>
          <ac:spMkLst>
            <pc:docMk/>
            <pc:sldMk cId="3468793397" sldId="10238"/>
            <ac:spMk id="11" creationId="{76583F2C-13BC-4FA8-A9DE-F1F764C38F10}"/>
          </ac:spMkLst>
        </pc:spChg>
      </pc:sldChg>
      <pc:sldChg chg="modSp add mod">
        <pc:chgData name="Davy Vliegen" userId="a7d1bcb0-671d-49fb-b068-6bbdad418a9c" providerId="ADAL" clId="{6CA0F1F9-6FFC-4B7A-8222-0235A906A5A5}" dt="2021-02-08T14:16:09.439" v="768" actId="20577"/>
        <pc:sldMkLst>
          <pc:docMk/>
          <pc:sldMk cId="2038525404" sldId="10239"/>
        </pc:sldMkLst>
        <pc:spChg chg="mod">
          <ac:chgData name="Davy Vliegen" userId="a7d1bcb0-671d-49fb-b068-6bbdad418a9c" providerId="ADAL" clId="{6CA0F1F9-6FFC-4B7A-8222-0235A906A5A5}" dt="2021-02-08T14:16:09.439" v="768" actId="20577"/>
          <ac:spMkLst>
            <pc:docMk/>
            <pc:sldMk cId="2038525404" sldId="10239"/>
            <ac:spMk id="2" creationId="{45010FE8-BF09-4146-B084-66CB05B66FD9}"/>
          </ac:spMkLst>
        </pc:spChg>
      </pc:sldChg>
      <pc:sldChg chg="modSp add del mod">
        <pc:chgData name="Davy Vliegen" userId="a7d1bcb0-671d-49fb-b068-6bbdad418a9c" providerId="ADAL" clId="{6CA0F1F9-6FFC-4B7A-8222-0235A906A5A5}" dt="2021-02-09T14:56:10.378" v="1174" actId="47"/>
        <pc:sldMkLst>
          <pc:docMk/>
          <pc:sldMk cId="2041960746" sldId="10240"/>
        </pc:sldMkLst>
        <pc:spChg chg="mod">
          <ac:chgData name="Davy Vliegen" userId="a7d1bcb0-671d-49fb-b068-6bbdad418a9c" providerId="ADAL" clId="{6CA0F1F9-6FFC-4B7A-8222-0235A906A5A5}" dt="2021-02-08T14:17:43.834" v="800" actId="20577"/>
          <ac:spMkLst>
            <pc:docMk/>
            <pc:sldMk cId="2041960746" sldId="10240"/>
            <ac:spMk id="2" creationId="{45010FE8-BF09-4146-B084-66CB05B66FD9}"/>
          </ac:spMkLst>
        </pc:spChg>
        <pc:spChg chg="mod">
          <ac:chgData name="Davy Vliegen" userId="a7d1bcb0-671d-49fb-b068-6bbdad418a9c" providerId="ADAL" clId="{6CA0F1F9-6FFC-4B7A-8222-0235A906A5A5}" dt="2021-02-09T14:44:50.193" v="971" actId="20577"/>
          <ac:spMkLst>
            <pc:docMk/>
            <pc:sldMk cId="2041960746" sldId="10240"/>
            <ac:spMk id="11" creationId="{76583F2C-13BC-4FA8-A9DE-F1F764C38F10}"/>
          </ac:spMkLst>
        </pc:spChg>
      </pc:sldChg>
      <pc:sldChg chg="modSp add del mod">
        <pc:chgData name="Davy Vliegen" userId="a7d1bcb0-671d-49fb-b068-6bbdad418a9c" providerId="ADAL" clId="{6CA0F1F9-6FFC-4B7A-8222-0235A906A5A5}" dt="2021-02-09T14:57:13.010" v="1232" actId="47"/>
        <pc:sldMkLst>
          <pc:docMk/>
          <pc:sldMk cId="1324053612" sldId="10241"/>
        </pc:sldMkLst>
        <pc:spChg chg="mod">
          <ac:chgData name="Davy Vliegen" userId="a7d1bcb0-671d-49fb-b068-6bbdad418a9c" providerId="ADAL" clId="{6CA0F1F9-6FFC-4B7A-8222-0235A906A5A5}" dt="2021-02-08T14:19:14.747" v="834" actId="20577"/>
          <ac:spMkLst>
            <pc:docMk/>
            <pc:sldMk cId="1324053612" sldId="10241"/>
            <ac:spMk id="2" creationId="{45010FE8-BF09-4146-B084-66CB05B66FD9}"/>
          </ac:spMkLst>
        </pc:spChg>
      </pc:sldChg>
      <pc:sldChg chg="addSp modSp add mod addCm">
        <pc:chgData name="Davy Vliegen" userId="a7d1bcb0-671d-49fb-b068-6bbdad418a9c" providerId="ADAL" clId="{6CA0F1F9-6FFC-4B7A-8222-0235A906A5A5}" dt="2021-02-09T14:55:56.785" v="1173" actId="13926"/>
        <pc:sldMkLst>
          <pc:docMk/>
          <pc:sldMk cId="1756793128" sldId="10242"/>
        </pc:sldMkLst>
        <pc:spChg chg="mod">
          <ac:chgData name="Davy Vliegen" userId="a7d1bcb0-671d-49fb-b068-6bbdad418a9c" providerId="ADAL" clId="{6CA0F1F9-6FFC-4B7A-8222-0235A906A5A5}" dt="2021-02-09T14:55:56.785" v="1173" actId="13926"/>
          <ac:spMkLst>
            <pc:docMk/>
            <pc:sldMk cId="1756793128" sldId="10242"/>
            <ac:spMk id="2" creationId="{45010FE8-BF09-4146-B084-66CB05B66FD9}"/>
          </ac:spMkLst>
        </pc:spChg>
        <pc:spChg chg="add mod">
          <ac:chgData name="Davy Vliegen" userId="a7d1bcb0-671d-49fb-b068-6bbdad418a9c" providerId="ADAL" clId="{6CA0F1F9-6FFC-4B7A-8222-0235A906A5A5}" dt="2021-02-09T14:53:55.765" v="1140" actId="6549"/>
          <ac:spMkLst>
            <pc:docMk/>
            <pc:sldMk cId="1756793128" sldId="10242"/>
            <ac:spMk id="3" creationId="{C9B14668-8525-4535-AB83-D176A9D68000}"/>
          </ac:spMkLst>
        </pc:spChg>
        <pc:spChg chg="mod">
          <ac:chgData name="Davy Vliegen" userId="a7d1bcb0-671d-49fb-b068-6bbdad418a9c" providerId="ADAL" clId="{6CA0F1F9-6FFC-4B7A-8222-0235A906A5A5}" dt="2021-02-09T14:51:34.220" v="1087" actId="20577"/>
          <ac:spMkLst>
            <pc:docMk/>
            <pc:sldMk cId="1756793128" sldId="10242"/>
            <ac:spMk id="37" creationId="{CE42D0AB-7452-4392-BC3A-2FBF53935176}"/>
          </ac:spMkLst>
        </pc:spChg>
        <pc:spChg chg="mod">
          <ac:chgData name="Davy Vliegen" userId="a7d1bcb0-671d-49fb-b068-6bbdad418a9c" providerId="ADAL" clId="{6CA0F1F9-6FFC-4B7A-8222-0235A906A5A5}" dt="2021-02-09T14:51:53.255" v="1093" actId="20577"/>
          <ac:spMkLst>
            <pc:docMk/>
            <pc:sldMk cId="1756793128" sldId="10242"/>
            <ac:spMk id="42" creationId="{221C6D26-819F-4A58-A25B-6B980AF63BC6}"/>
          </ac:spMkLst>
        </pc:spChg>
        <pc:spChg chg="mod">
          <ac:chgData name="Davy Vliegen" userId="a7d1bcb0-671d-49fb-b068-6bbdad418a9c" providerId="ADAL" clId="{6CA0F1F9-6FFC-4B7A-8222-0235A906A5A5}" dt="2021-02-09T14:51:59.173" v="1097" actId="20577"/>
          <ac:spMkLst>
            <pc:docMk/>
            <pc:sldMk cId="1756793128" sldId="10242"/>
            <ac:spMk id="48" creationId="{7E5CB00B-19B5-4FEC-80FF-940E8DAF0250}"/>
          </ac:spMkLst>
        </pc:spChg>
        <pc:spChg chg="mod">
          <ac:chgData name="Davy Vliegen" userId="a7d1bcb0-671d-49fb-b068-6bbdad418a9c" providerId="ADAL" clId="{6CA0F1F9-6FFC-4B7A-8222-0235A906A5A5}" dt="2021-02-09T14:52:01.392" v="1099" actId="20577"/>
          <ac:spMkLst>
            <pc:docMk/>
            <pc:sldMk cId="1756793128" sldId="10242"/>
            <ac:spMk id="54" creationId="{CE106E87-5845-4974-9575-AFD9EF2A8ACA}"/>
          </ac:spMkLst>
        </pc:spChg>
        <pc:spChg chg="mod">
          <ac:chgData name="Davy Vliegen" userId="a7d1bcb0-671d-49fb-b068-6bbdad418a9c" providerId="ADAL" clId="{6CA0F1F9-6FFC-4B7A-8222-0235A906A5A5}" dt="2021-02-09T14:51:56.135" v="1095" actId="20577"/>
          <ac:spMkLst>
            <pc:docMk/>
            <pc:sldMk cId="1756793128" sldId="10242"/>
            <ac:spMk id="62" creationId="{114E2F3B-923E-4452-862E-0112691AF3B4}"/>
          </ac:spMkLst>
        </pc:spChg>
      </pc:sldChg>
      <pc:sldChg chg="modSp add mod modNotesTx">
        <pc:chgData name="Davy Vliegen" userId="a7d1bcb0-671d-49fb-b068-6bbdad418a9c" providerId="ADAL" clId="{6CA0F1F9-6FFC-4B7A-8222-0235A906A5A5}" dt="2021-02-09T14:53:20.368" v="1138"/>
        <pc:sldMkLst>
          <pc:docMk/>
          <pc:sldMk cId="150839823" sldId="10243"/>
        </pc:sldMkLst>
        <pc:spChg chg="mod">
          <ac:chgData name="Davy Vliegen" userId="a7d1bcb0-671d-49fb-b068-6bbdad418a9c" providerId="ADAL" clId="{6CA0F1F9-6FFC-4B7A-8222-0235A906A5A5}" dt="2021-02-09T14:52:48.885" v="1134" actId="13926"/>
          <ac:spMkLst>
            <pc:docMk/>
            <pc:sldMk cId="150839823" sldId="10243"/>
            <ac:spMk id="2" creationId="{45010FE8-BF09-4146-B084-66CB05B66FD9}"/>
          </ac:spMkLst>
        </pc:spChg>
        <pc:spChg chg="mod">
          <ac:chgData name="Davy Vliegen" userId="a7d1bcb0-671d-49fb-b068-6bbdad418a9c" providerId="ADAL" clId="{6CA0F1F9-6FFC-4B7A-8222-0235A906A5A5}" dt="2021-02-09T14:53:08.223" v="1137" actId="20577"/>
          <ac:spMkLst>
            <pc:docMk/>
            <pc:sldMk cId="150839823" sldId="10243"/>
            <ac:spMk id="3" creationId="{C9B14668-8525-4535-AB83-D176A9D68000}"/>
          </ac:spMkLst>
        </pc:spChg>
      </pc:sldChg>
      <pc:sldChg chg="modSp add mod">
        <pc:chgData name="Davy Vliegen" userId="a7d1bcb0-671d-49fb-b068-6bbdad418a9c" providerId="ADAL" clId="{6CA0F1F9-6FFC-4B7A-8222-0235A906A5A5}" dt="2021-02-09T14:55:42.406" v="1172" actId="13926"/>
        <pc:sldMkLst>
          <pc:docMk/>
          <pc:sldMk cId="442721032" sldId="10244"/>
        </pc:sldMkLst>
        <pc:spChg chg="mod">
          <ac:chgData name="Davy Vliegen" userId="a7d1bcb0-671d-49fb-b068-6bbdad418a9c" providerId="ADAL" clId="{6CA0F1F9-6FFC-4B7A-8222-0235A906A5A5}" dt="2021-02-09T14:55:34.240" v="1170" actId="13926"/>
          <ac:spMkLst>
            <pc:docMk/>
            <pc:sldMk cId="442721032" sldId="10244"/>
            <ac:spMk id="2" creationId="{45010FE8-BF09-4146-B084-66CB05B66FD9}"/>
          </ac:spMkLst>
        </pc:spChg>
        <pc:spChg chg="mod">
          <ac:chgData name="Davy Vliegen" userId="a7d1bcb0-671d-49fb-b068-6bbdad418a9c" providerId="ADAL" clId="{6CA0F1F9-6FFC-4B7A-8222-0235A906A5A5}" dt="2021-02-09T14:55:42.406" v="1172" actId="13926"/>
          <ac:spMkLst>
            <pc:docMk/>
            <pc:sldMk cId="442721032" sldId="10244"/>
            <ac:spMk id="3" creationId="{C9B14668-8525-4535-AB83-D176A9D68000}"/>
          </ac:spMkLst>
        </pc:spChg>
      </pc:sldChg>
      <pc:sldChg chg="modSp add mod">
        <pc:chgData name="Davy Vliegen" userId="a7d1bcb0-671d-49fb-b068-6bbdad418a9c" providerId="ADAL" clId="{6CA0F1F9-6FFC-4B7A-8222-0235A906A5A5}" dt="2021-02-09T14:57:08.710" v="1231" actId="6549"/>
        <pc:sldMkLst>
          <pc:docMk/>
          <pc:sldMk cId="1005306826" sldId="10245"/>
        </pc:sldMkLst>
        <pc:spChg chg="mod">
          <ac:chgData name="Davy Vliegen" userId="a7d1bcb0-671d-49fb-b068-6bbdad418a9c" providerId="ADAL" clId="{6CA0F1F9-6FFC-4B7A-8222-0235A906A5A5}" dt="2021-02-09T14:56:42.804" v="1189" actId="20577"/>
          <ac:spMkLst>
            <pc:docMk/>
            <pc:sldMk cId="1005306826" sldId="10245"/>
            <ac:spMk id="2" creationId="{45010FE8-BF09-4146-B084-66CB05B66FD9}"/>
          </ac:spMkLst>
        </pc:spChg>
        <pc:spChg chg="mod">
          <ac:chgData name="Davy Vliegen" userId="a7d1bcb0-671d-49fb-b068-6bbdad418a9c" providerId="ADAL" clId="{6CA0F1F9-6FFC-4B7A-8222-0235A906A5A5}" dt="2021-02-09T14:57:08.710" v="1231" actId="6549"/>
          <ac:spMkLst>
            <pc:docMk/>
            <pc:sldMk cId="1005306826" sldId="10245"/>
            <ac:spMk id="3" creationId="{C9B14668-8525-4535-AB83-D176A9D68000}"/>
          </ac:spMkLst>
        </pc:spChg>
      </pc:sldChg>
      <pc:sldMasterChg chg="addSldLayout modSldLayout">
        <pc:chgData name="Davy Vliegen" userId="a7d1bcb0-671d-49fb-b068-6bbdad418a9c" providerId="ADAL" clId="{6CA0F1F9-6FFC-4B7A-8222-0235A906A5A5}" dt="2021-02-05T16:30:17.212" v="365" actId="22"/>
        <pc:sldMasterMkLst>
          <pc:docMk/>
          <pc:sldMasterMk cId="3588427678" sldId="2147484229"/>
        </pc:sldMasterMkLst>
        <pc:sldLayoutChg chg="add mod">
          <pc:chgData name="Davy Vliegen" userId="a7d1bcb0-671d-49fb-b068-6bbdad418a9c" providerId="ADAL" clId="{6CA0F1F9-6FFC-4B7A-8222-0235A906A5A5}" dt="2021-02-05T15:21:00.614" v="13" actId="22"/>
          <pc:sldLayoutMkLst>
            <pc:docMk/>
            <pc:sldMasterMk cId="3588427678" sldId="2147484229"/>
            <pc:sldLayoutMk cId="3182463999" sldId="2147484977"/>
          </pc:sldLayoutMkLst>
        </pc:sldLayoutChg>
        <pc:sldLayoutChg chg="add mod">
          <pc:chgData name="Davy Vliegen" userId="a7d1bcb0-671d-49fb-b068-6bbdad418a9c" providerId="ADAL" clId="{6CA0F1F9-6FFC-4B7A-8222-0235A906A5A5}" dt="2021-02-05T16:30:17.212" v="365" actId="22"/>
          <pc:sldLayoutMkLst>
            <pc:docMk/>
            <pc:sldMasterMk cId="3588427678" sldId="2147484229"/>
            <pc:sldLayoutMk cId="3979842725" sldId="2147484978"/>
          </pc:sldLayoutMkLst>
        </pc:sldLayoutChg>
      </pc:sldMasterChg>
    </pc:docChg>
  </pc:docChgLst>
  <pc:docChgLst>
    <pc:chgData name="Davy Vliegen" userId="a7d1bcb0-671d-49fb-b068-6bbdad418a9c" providerId="ADAL" clId="{58216BC1-A0A7-45E0-9141-9EE6EC55AB71}"/>
    <pc:docChg chg="undo custSel addSld delSld modSld modSection">
      <pc:chgData name="Davy Vliegen" userId="a7d1bcb0-671d-49fb-b068-6bbdad418a9c" providerId="ADAL" clId="{58216BC1-A0A7-45E0-9141-9EE6EC55AB71}" dt="2021-03-01T13:06:19.886" v="425" actId="6549"/>
      <pc:docMkLst>
        <pc:docMk/>
      </pc:docMkLst>
      <pc:sldChg chg="modSp mod">
        <pc:chgData name="Davy Vliegen" userId="a7d1bcb0-671d-49fb-b068-6bbdad418a9c" providerId="ADAL" clId="{58216BC1-A0A7-45E0-9141-9EE6EC55AB71}" dt="2021-03-01T13:06:19.886" v="425" actId="6549"/>
        <pc:sldMkLst>
          <pc:docMk/>
          <pc:sldMk cId="1094870920" sldId="1735"/>
        </pc:sldMkLst>
        <pc:spChg chg="mod">
          <ac:chgData name="Davy Vliegen" userId="a7d1bcb0-671d-49fb-b068-6bbdad418a9c" providerId="ADAL" clId="{58216BC1-A0A7-45E0-9141-9EE6EC55AB71}" dt="2021-03-01T13:05:57.298" v="414"/>
          <ac:spMkLst>
            <pc:docMk/>
            <pc:sldMk cId="1094870920" sldId="1735"/>
            <ac:spMk id="4" creationId="{DDAA8BEE-17EC-4857-9968-42D326BBD10D}"/>
          </ac:spMkLst>
        </pc:spChg>
        <pc:spChg chg="mod">
          <ac:chgData name="Davy Vliegen" userId="a7d1bcb0-671d-49fb-b068-6bbdad418a9c" providerId="ADAL" clId="{58216BC1-A0A7-45E0-9141-9EE6EC55AB71}" dt="2021-03-01T13:06:02.698" v="419" actId="20577"/>
          <ac:spMkLst>
            <pc:docMk/>
            <pc:sldMk cId="1094870920" sldId="1735"/>
            <ac:spMk id="5" creationId="{75637A43-2C3B-4602-AFA4-EFC7105DF45F}"/>
          </ac:spMkLst>
        </pc:spChg>
        <pc:spChg chg="mod">
          <ac:chgData name="Davy Vliegen" userId="a7d1bcb0-671d-49fb-b068-6bbdad418a9c" providerId="ADAL" clId="{58216BC1-A0A7-45E0-9141-9EE6EC55AB71}" dt="2021-03-01T13:06:15.833" v="424" actId="20577"/>
          <ac:spMkLst>
            <pc:docMk/>
            <pc:sldMk cId="1094870920" sldId="1735"/>
            <ac:spMk id="85" creationId="{8DE2201B-869B-46E1-9DBD-5685B60F9033}"/>
          </ac:spMkLst>
        </pc:spChg>
        <pc:spChg chg="mod">
          <ac:chgData name="Davy Vliegen" userId="a7d1bcb0-671d-49fb-b068-6bbdad418a9c" providerId="ADAL" clId="{58216BC1-A0A7-45E0-9141-9EE6EC55AB71}" dt="2021-03-01T13:06:19.886" v="425" actId="6549"/>
          <ac:spMkLst>
            <pc:docMk/>
            <pc:sldMk cId="1094870920" sldId="1735"/>
            <ac:spMk id="109" creationId="{3E4DFA63-3F0D-487B-A03F-3BEC2E1DBE83}"/>
          </ac:spMkLst>
        </pc:spChg>
      </pc:sldChg>
      <pc:sldChg chg="del">
        <pc:chgData name="Davy Vliegen" userId="a7d1bcb0-671d-49fb-b068-6bbdad418a9c" providerId="ADAL" clId="{58216BC1-A0A7-45E0-9141-9EE6EC55AB71}" dt="2021-02-25T15:54:03.660" v="409" actId="47"/>
        <pc:sldMkLst>
          <pc:docMk/>
          <pc:sldMk cId="3181231242" sldId="1797"/>
        </pc:sldMkLst>
      </pc:sldChg>
      <pc:sldChg chg="addSp delSp modSp mod">
        <pc:chgData name="Davy Vliegen" userId="a7d1bcb0-671d-49fb-b068-6bbdad418a9c" providerId="ADAL" clId="{58216BC1-A0A7-45E0-9141-9EE6EC55AB71}" dt="2021-02-25T15:53:33.528" v="408" actId="1076"/>
        <pc:sldMkLst>
          <pc:docMk/>
          <pc:sldMk cId="150839823" sldId="10243"/>
        </pc:sldMkLst>
        <pc:spChg chg="mod">
          <ac:chgData name="Davy Vliegen" userId="a7d1bcb0-671d-49fb-b068-6bbdad418a9c" providerId="ADAL" clId="{58216BC1-A0A7-45E0-9141-9EE6EC55AB71}" dt="2021-02-25T15:49:42.214" v="275" actId="20577"/>
          <ac:spMkLst>
            <pc:docMk/>
            <pc:sldMk cId="150839823" sldId="10243"/>
            <ac:spMk id="3" creationId="{C9B14668-8525-4535-AB83-D176A9D68000}"/>
          </ac:spMkLst>
        </pc:spChg>
        <pc:spChg chg="add del mod">
          <ac:chgData name="Davy Vliegen" userId="a7d1bcb0-671d-49fb-b068-6bbdad418a9c" providerId="ADAL" clId="{58216BC1-A0A7-45E0-9141-9EE6EC55AB71}" dt="2021-02-25T15:38:09.254" v="88" actId="22"/>
          <ac:spMkLst>
            <pc:docMk/>
            <pc:sldMk cId="150839823" sldId="10243"/>
            <ac:spMk id="4" creationId="{6B55DE69-60EA-483B-8798-F091FDAE6DB8}"/>
          </ac:spMkLst>
        </pc:spChg>
        <pc:spChg chg="add mod">
          <ac:chgData name="Davy Vliegen" userId="a7d1bcb0-671d-49fb-b068-6bbdad418a9c" providerId="ADAL" clId="{58216BC1-A0A7-45E0-9141-9EE6EC55AB71}" dt="2021-02-25T15:51:29.478" v="372" actId="1076"/>
          <ac:spMkLst>
            <pc:docMk/>
            <pc:sldMk cId="150839823" sldId="10243"/>
            <ac:spMk id="5" creationId="{3AC6A450-EB03-4F1B-B334-C46CA82F2B1D}"/>
          </ac:spMkLst>
        </pc:spChg>
        <pc:spChg chg="add mod">
          <ac:chgData name="Davy Vliegen" userId="a7d1bcb0-671d-49fb-b068-6bbdad418a9c" providerId="ADAL" clId="{58216BC1-A0A7-45E0-9141-9EE6EC55AB71}" dt="2021-02-25T15:51:36.497" v="374" actId="14100"/>
          <ac:spMkLst>
            <pc:docMk/>
            <pc:sldMk cId="150839823" sldId="10243"/>
            <ac:spMk id="7" creationId="{4606B345-B572-4AC8-984E-CDD8DFEFDD44}"/>
          </ac:spMkLst>
        </pc:spChg>
        <pc:spChg chg="add del mod">
          <ac:chgData name="Davy Vliegen" userId="a7d1bcb0-671d-49fb-b068-6bbdad418a9c" providerId="ADAL" clId="{58216BC1-A0A7-45E0-9141-9EE6EC55AB71}" dt="2021-02-25T15:51:49.880" v="377" actId="478"/>
          <ac:spMkLst>
            <pc:docMk/>
            <pc:sldMk cId="150839823" sldId="10243"/>
            <ac:spMk id="8" creationId="{8E70AB0A-78EA-4A0A-AF81-6223AE971048}"/>
          </ac:spMkLst>
        </pc:spChg>
        <pc:spChg chg="add del mod">
          <ac:chgData name="Davy Vliegen" userId="a7d1bcb0-671d-49fb-b068-6bbdad418a9c" providerId="ADAL" clId="{58216BC1-A0A7-45E0-9141-9EE6EC55AB71}" dt="2021-02-25T15:52:25.272" v="388" actId="478"/>
          <ac:spMkLst>
            <pc:docMk/>
            <pc:sldMk cId="150839823" sldId="10243"/>
            <ac:spMk id="9" creationId="{493CF15F-C0A7-4BF4-A3E5-FA2A6EF1B57B}"/>
          </ac:spMkLst>
        </pc:spChg>
        <pc:spChg chg="add del mod">
          <ac:chgData name="Davy Vliegen" userId="a7d1bcb0-671d-49fb-b068-6bbdad418a9c" providerId="ADAL" clId="{58216BC1-A0A7-45E0-9141-9EE6EC55AB71}" dt="2021-02-25T15:52:55.360" v="395" actId="478"/>
          <ac:spMkLst>
            <pc:docMk/>
            <pc:sldMk cId="150839823" sldId="10243"/>
            <ac:spMk id="10" creationId="{5F0A2264-5622-48FF-9DA2-3B4CF711BB55}"/>
          </ac:spMkLst>
        </pc:spChg>
        <pc:spChg chg="add del mod">
          <ac:chgData name="Davy Vliegen" userId="a7d1bcb0-671d-49fb-b068-6bbdad418a9c" providerId="ADAL" clId="{58216BC1-A0A7-45E0-9141-9EE6EC55AB71}" dt="2021-02-25T15:53:21.164" v="404" actId="478"/>
          <ac:spMkLst>
            <pc:docMk/>
            <pc:sldMk cId="150839823" sldId="10243"/>
            <ac:spMk id="11" creationId="{BB5CCE21-4549-4946-A97C-F25370107231}"/>
          </ac:spMkLst>
        </pc:spChg>
        <pc:spChg chg="add mod">
          <ac:chgData name="Davy Vliegen" userId="a7d1bcb0-671d-49fb-b068-6bbdad418a9c" providerId="ADAL" clId="{58216BC1-A0A7-45E0-9141-9EE6EC55AB71}" dt="2021-02-25T15:52:23.852" v="387" actId="1076"/>
          <ac:spMkLst>
            <pc:docMk/>
            <pc:sldMk cId="150839823" sldId="10243"/>
            <ac:spMk id="12" creationId="{93B9BC99-FFDF-4340-896B-4A427478761A}"/>
          </ac:spMkLst>
        </pc:spChg>
        <pc:spChg chg="add mod">
          <ac:chgData name="Davy Vliegen" userId="a7d1bcb0-671d-49fb-b068-6bbdad418a9c" providerId="ADAL" clId="{58216BC1-A0A7-45E0-9141-9EE6EC55AB71}" dt="2021-02-25T15:52:22.934" v="386" actId="1076"/>
          <ac:spMkLst>
            <pc:docMk/>
            <pc:sldMk cId="150839823" sldId="10243"/>
            <ac:spMk id="13" creationId="{0AD13F1B-B2C5-4DBD-BC14-E3CE7FC930F0}"/>
          </ac:spMkLst>
        </pc:spChg>
        <pc:spChg chg="add mod">
          <ac:chgData name="Davy Vliegen" userId="a7d1bcb0-671d-49fb-b068-6bbdad418a9c" providerId="ADAL" clId="{58216BC1-A0A7-45E0-9141-9EE6EC55AB71}" dt="2021-02-25T15:53:02.813" v="398" actId="1076"/>
          <ac:spMkLst>
            <pc:docMk/>
            <pc:sldMk cId="150839823" sldId="10243"/>
            <ac:spMk id="14" creationId="{C3BBA6FC-00CE-4F35-B249-FB1DF61D71D2}"/>
          </ac:spMkLst>
        </pc:spChg>
        <pc:spChg chg="add mod">
          <ac:chgData name="Davy Vliegen" userId="a7d1bcb0-671d-49fb-b068-6bbdad418a9c" providerId="ADAL" clId="{58216BC1-A0A7-45E0-9141-9EE6EC55AB71}" dt="2021-02-25T15:52:49.833" v="393" actId="1076"/>
          <ac:spMkLst>
            <pc:docMk/>
            <pc:sldMk cId="150839823" sldId="10243"/>
            <ac:spMk id="15" creationId="{208F862C-D109-4498-9082-5690472ACFA4}"/>
          </ac:spMkLst>
        </pc:spChg>
        <pc:spChg chg="add mod">
          <ac:chgData name="Davy Vliegen" userId="a7d1bcb0-671d-49fb-b068-6bbdad418a9c" providerId="ADAL" clId="{58216BC1-A0A7-45E0-9141-9EE6EC55AB71}" dt="2021-02-25T15:53:10.614" v="400" actId="1076"/>
          <ac:spMkLst>
            <pc:docMk/>
            <pc:sldMk cId="150839823" sldId="10243"/>
            <ac:spMk id="16" creationId="{76366981-407D-44A0-8552-F961857EE02E}"/>
          </ac:spMkLst>
        </pc:spChg>
        <pc:spChg chg="add mod">
          <ac:chgData name="Davy Vliegen" userId="a7d1bcb0-671d-49fb-b068-6bbdad418a9c" providerId="ADAL" clId="{58216BC1-A0A7-45E0-9141-9EE6EC55AB71}" dt="2021-02-25T15:53:18.890" v="402" actId="1076"/>
          <ac:spMkLst>
            <pc:docMk/>
            <pc:sldMk cId="150839823" sldId="10243"/>
            <ac:spMk id="17" creationId="{1D08E096-A90D-4F85-BE25-B2AA33733240}"/>
          </ac:spMkLst>
        </pc:spChg>
        <pc:spChg chg="add mod">
          <ac:chgData name="Davy Vliegen" userId="a7d1bcb0-671d-49fb-b068-6bbdad418a9c" providerId="ADAL" clId="{58216BC1-A0A7-45E0-9141-9EE6EC55AB71}" dt="2021-02-25T15:53:28.003" v="406" actId="1076"/>
          <ac:spMkLst>
            <pc:docMk/>
            <pc:sldMk cId="150839823" sldId="10243"/>
            <ac:spMk id="18" creationId="{09C4AA88-0BB1-44A7-AF4A-9CFAFEB93103}"/>
          </ac:spMkLst>
        </pc:spChg>
        <pc:spChg chg="add mod">
          <ac:chgData name="Davy Vliegen" userId="a7d1bcb0-671d-49fb-b068-6bbdad418a9c" providerId="ADAL" clId="{58216BC1-A0A7-45E0-9141-9EE6EC55AB71}" dt="2021-02-25T15:53:33.528" v="408" actId="1076"/>
          <ac:spMkLst>
            <pc:docMk/>
            <pc:sldMk cId="150839823" sldId="10243"/>
            <ac:spMk id="19" creationId="{EF9884AE-E238-4980-8117-DD2A03F655DC}"/>
          </ac:spMkLst>
        </pc:spChg>
        <pc:spChg chg="del mod">
          <ac:chgData name="Davy Vliegen" userId="a7d1bcb0-671d-49fb-b068-6bbdad418a9c" providerId="ADAL" clId="{58216BC1-A0A7-45E0-9141-9EE6EC55AB71}" dt="2021-02-25T15:52:56.201" v="396" actId="478"/>
          <ac:spMkLst>
            <pc:docMk/>
            <pc:sldMk cId="150839823" sldId="10243"/>
            <ac:spMk id="52" creationId="{56436D73-829E-438E-AE79-D88C49494BCA}"/>
          </ac:spMkLst>
        </pc:spChg>
        <pc:spChg chg="del mod">
          <ac:chgData name="Davy Vliegen" userId="a7d1bcb0-671d-49fb-b068-6bbdad418a9c" providerId="ADAL" clId="{58216BC1-A0A7-45E0-9141-9EE6EC55AB71}" dt="2021-02-25T15:53:20.432" v="403" actId="478"/>
          <ac:spMkLst>
            <pc:docMk/>
            <pc:sldMk cId="150839823" sldId="10243"/>
            <ac:spMk id="58" creationId="{328DBF5F-9DBF-4AD4-AC18-9352FAC129AD}"/>
          </ac:spMkLst>
        </pc:spChg>
        <pc:spChg chg="mod">
          <ac:chgData name="Davy Vliegen" userId="a7d1bcb0-671d-49fb-b068-6bbdad418a9c" providerId="ADAL" clId="{58216BC1-A0A7-45E0-9141-9EE6EC55AB71}" dt="2021-02-25T15:52:00.393" v="382" actId="20577"/>
          <ac:spMkLst>
            <pc:docMk/>
            <pc:sldMk cId="150839823" sldId="10243"/>
            <ac:spMk id="59" creationId="{40EBEB94-9834-4BBF-97B1-656CDC7ADAE5}"/>
          </ac:spMkLst>
        </pc:spChg>
        <pc:spChg chg="del mod">
          <ac:chgData name="Davy Vliegen" userId="a7d1bcb0-671d-49fb-b068-6bbdad418a9c" providerId="ADAL" clId="{58216BC1-A0A7-45E0-9141-9EE6EC55AB71}" dt="2021-02-25T15:51:50.668" v="378" actId="478"/>
          <ac:spMkLst>
            <pc:docMk/>
            <pc:sldMk cId="150839823" sldId="10243"/>
            <ac:spMk id="60" creationId="{FBE556BD-C124-4A6A-99F0-2BE2C03CCAC8}"/>
          </ac:spMkLst>
        </pc:spChg>
        <pc:spChg chg="del mod">
          <ac:chgData name="Davy Vliegen" userId="a7d1bcb0-671d-49fb-b068-6bbdad418a9c" providerId="ADAL" clId="{58216BC1-A0A7-45E0-9141-9EE6EC55AB71}" dt="2021-02-25T15:52:25.971" v="389" actId="478"/>
          <ac:spMkLst>
            <pc:docMk/>
            <pc:sldMk cId="150839823" sldId="10243"/>
            <ac:spMk id="66" creationId="{96ADE966-EDDA-4AB8-95B8-7C5BF42B1741}"/>
          </ac:spMkLst>
        </pc:spChg>
        <pc:spChg chg="add mod">
          <ac:chgData name="Davy Vliegen" userId="a7d1bcb0-671d-49fb-b068-6bbdad418a9c" providerId="ADAL" clId="{58216BC1-A0A7-45E0-9141-9EE6EC55AB71}" dt="2021-02-25T15:51:43.748" v="376" actId="14100"/>
          <ac:spMkLst>
            <pc:docMk/>
            <pc:sldMk cId="150839823" sldId="10243"/>
            <ac:spMk id="69" creationId="{C0BC6B4B-331B-451B-809A-78C75CC09131}"/>
          </ac:spMkLst>
        </pc:spChg>
        <pc:grpChg chg="mod">
          <ac:chgData name="Davy Vliegen" userId="a7d1bcb0-671d-49fb-b068-6bbdad418a9c" providerId="ADAL" clId="{58216BC1-A0A7-45E0-9141-9EE6EC55AB71}" dt="2021-02-25T15:48:31.022" v="218" actId="1076"/>
          <ac:grpSpMkLst>
            <pc:docMk/>
            <pc:sldMk cId="150839823" sldId="10243"/>
            <ac:grpSpMk id="41" creationId="{53E51435-1702-4A8C-B241-7759D9397E40}"/>
          </ac:grpSpMkLst>
        </pc:grpChg>
      </pc:sldChg>
      <pc:sldChg chg="del">
        <pc:chgData name="Davy Vliegen" userId="a7d1bcb0-671d-49fb-b068-6bbdad418a9c" providerId="ADAL" clId="{58216BC1-A0A7-45E0-9141-9EE6EC55AB71}" dt="2021-02-25T15:48:12.437" v="216" actId="47"/>
        <pc:sldMkLst>
          <pc:docMk/>
          <pc:sldMk cId="442721032" sldId="10244"/>
        </pc:sldMkLst>
      </pc:sldChg>
      <pc:sldChg chg="del">
        <pc:chgData name="Davy Vliegen" userId="a7d1bcb0-671d-49fb-b068-6bbdad418a9c" providerId="ADAL" clId="{58216BC1-A0A7-45E0-9141-9EE6EC55AB71}" dt="2021-02-25T15:48:14.375" v="217" actId="47"/>
        <pc:sldMkLst>
          <pc:docMk/>
          <pc:sldMk cId="1005306826" sldId="10245"/>
        </pc:sldMkLst>
      </pc:sldChg>
      <pc:sldChg chg="modSp add mod">
        <pc:chgData name="Davy Vliegen" userId="a7d1bcb0-671d-49fb-b068-6bbdad418a9c" providerId="ADAL" clId="{58216BC1-A0A7-45E0-9141-9EE6EC55AB71}" dt="2021-02-25T15:36:18.117" v="84" actId="20577"/>
        <pc:sldMkLst>
          <pc:docMk/>
          <pc:sldMk cId="1924515102" sldId="10246"/>
        </pc:sldMkLst>
        <pc:spChg chg="mod">
          <ac:chgData name="Davy Vliegen" userId="a7d1bcb0-671d-49fb-b068-6bbdad418a9c" providerId="ADAL" clId="{58216BC1-A0A7-45E0-9141-9EE6EC55AB71}" dt="2021-02-25T15:32:33.060" v="13" actId="20577"/>
          <ac:spMkLst>
            <pc:docMk/>
            <pc:sldMk cId="1924515102" sldId="10246"/>
            <ac:spMk id="2" creationId="{45010FE8-BF09-4146-B084-66CB05B66FD9}"/>
          </ac:spMkLst>
        </pc:spChg>
        <pc:spChg chg="mod">
          <ac:chgData name="Davy Vliegen" userId="a7d1bcb0-671d-49fb-b068-6bbdad418a9c" providerId="ADAL" clId="{58216BC1-A0A7-45E0-9141-9EE6EC55AB71}" dt="2021-02-25T15:36:18.117" v="84" actId="20577"/>
          <ac:spMkLst>
            <pc:docMk/>
            <pc:sldMk cId="1924515102" sldId="10246"/>
            <ac:spMk id="11" creationId="{76583F2C-13BC-4FA8-A9DE-F1F764C38F10}"/>
          </ac:spMkLst>
        </pc:spChg>
      </pc:sldChg>
    </pc:docChg>
  </pc:docChgLst>
  <pc:docChgLst>
    <pc:chgData name="Tak Sato" userId="f0c6482a-adb1-42ba-b40e-92f7a21f3f20" providerId="ADAL" clId="{A5BFB78A-5C49-4C07-AA92-2B60C0D782F0}"/>
    <pc:docChg chg="undo custSel addSld delSld modSld modSection">
      <pc:chgData name="Tak Sato" userId="f0c6482a-adb1-42ba-b40e-92f7a21f3f20" providerId="ADAL" clId="{A5BFB78A-5C49-4C07-AA92-2B60C0D782F0}" dt="2021-02-11T12:53:18.251" v="53" actId="47"/>
      <pc:docMkLst>
        <pc:docMk/>
      </pc:docMkLst>
      <pc:sldChg chg="add del mod modShow">
        <pc:chgData name="Tak Sato" userId="f0c6482a-adb1-42ba-b40e-92f7a21f3f20" providerId="ADAL" clId="{A5BFB78A-5C49-4C07-AA92-2B60C0D782F0}" dt="2021-02-11T12:53:14.738" v="51" actId="47"/>
        <pc:sldMkLst>
          <pc:docMk/>
          <pc:sldMk cId="4193158485" sldId="1742"/>
        </pc:sldMkLst>
      </pc:sldChg>
      <pc:sldChg chg="del">
        <pc:chgData name="Tak Sato" userId="f0c6482a-adb1-42ba-b40e-92f7a21f3f20" providerId="ADAL" clId="{A5BFB78A-5C49-4C07-AA92-2B60C0D782F0}" dt="2021-02-11T12:40:45.337" v="34" actId="47"/>
        <pc:sldMkLst>
          <pc:docMk/>
          <pc:sldMk cId="2345068032" sldId="1786"/>
        </pc:sldMkLst>
      </pc:sldChg>
      <pc:sldChg chg="del">
        <pc:chgData name="Tak Sato" userId="f0c6482a-adb1-42ba-b40e-92f7a21f3f20" providerId="ADAL" clId="{A5BFB78A-5C49-4C07-AA92-2B60C0D782F0}" dt="2021-02-11T12:40:45.337" v="34" actId="47"/>
        <pc:sldMkLst>
          <pc:docMk/>
          <pc:sldMk cId="3071064459" sldId="1795"/>
        </pc:sldMkLst>
      </pc:sldChg>
      <pc:sldChg chg="modSp mod">
        <pc:chgData name="Tak Sato" userId="f0c6482a-adb1-42ba-b40e-92f7a21f3f20" providerId="ADAL" clId="{A5BFB78A-5C49-4C07-AA92-2B60C0D782F0}" dt="2021-02-11T12:50:15.054" v="47" actId="20577"/>
        <pc:sldMkLst>
          <pc:docMk/>
          <pc:sldMk cId="3181231242" sldId="1797"/>
        </pc:sldMkLst>
        <pc:spChg chg="mod">
          <ac:chgData name="Tak Sato" userId="f0c6482a-adb1-42ba-b40e-92f7a21f3f20" providerId="ADAL" clId="{A5BFB78A-5C49-4C07-AA92-2B60C0D782F0}" dt="2021-02-11T12:50:15.054" v="47" actId="20577"/>
          <ac:spMkLst>
            <pc:docMk/>
            <pc:sldMk cId="3181231242" sldId="1797"/>
            <ac:spMk id="60" creationId="{B10E3C57-D047-4060-96FB-F75DEBA6D073}"/>
          </ac:spMkLst>
        </pc:spChg>
      </pc:sldChg>
      <pc:sldChg chg="add del mod modShow">
        <pc:chgData name="Tak Sato" userId="f0c6482a-adb1-42ba-b40e-92f7a21f3f20" providerId="ADAL" clId="{A5BFB78A-5C49-4C07-AA92-2B60C0D782F0}" dt="2021-02-11T12:53:16.397" v="52" actId="47"/>
        <pc:sldMkLst>
          <pc:docMk/>
          <pc:sldMk cId="685506903" sldId="1799"/>
        </pc:sldMkLst>
      </pc:sldChg>
      <pc:sldChg chg="del">
        <pc:chgData name="Tak Sato" userId="f0c6482a-adb1-42ba-b40e-92f7a21f3f20" providerId="ADAL" clId="{A5BFB78A-5C49-4C07-AA92-2B60C0D782F0}" dt="2021-02-11T12:40:45.337" v="34" actId="47"/>
        <pc:sldMkLst>
          <pc:docMk/>
          <pc:sldMk cId="2356428871" sldId="3131"/>
        </pc:sldMkLst>
      </pc:sldChg>
      <pc:sldChg chg="del">
        <pc:chgData name="Tak Sato" userId="f0c6482a-adb1-42ba-b40e-92f7a21f3f20" providerId="ADAL" clId="{A5BFB78A-5C49-4C07-AA92-2B60C0D782F0}" dt="2021-02-11T12:40:45.337" v="34" actId="47"/>
        <pc:sldMkLst>
          <pc:docMk/>
          <pc:sldMk cId="998631707" sldId="3133"/>
        </pc:sldMkLst>
      </pc:sldChg>
      <pc:sldChg chg="add del mod modShow">
        <pc:chgData name="Tak Sato" userId="f0c6482a-adb1-42ba-b40e-92f7a21f3f20" providerId="ADAL" clId="{A5BFB78A-5C49-4C07-AA92-2B60C0D782F0}" dt="2021-02-11T12:53:18.251" v="53" actId="47"/>
        <pc:sldMkLst>
          <pc:docMk/>
          <pc:sldMk cId="405965737" sldId="3143"/>
        </pc:sldMkLst>
      </pc:sldChg>
      <pc:sldChg chg="del mod modShow">
        <pc:chgData name="Tak Sato" userId="f0c6482a-adb1-42ba-b40e-92f7a21f3f20" providerId="ADAL" clId="{A5BFB78A-5C49-4C07-AA92-2B60C0D782F0}" dt="2021-02-11T12:53:11.299" v="50" actId="47"/>
        <pc:sldMkLst>
          <pc:docMk/>
          <pc:sldMk cId="1756793128" sldId="10242"/>
        </pc:sldMkLst>
      </pc:sldChg>
      <pc:sldChg chg="modSp mod">
        <pc:chgData name="Tak Sato" userId="f0c6482a-adb1-42ba-b40e-92f7a21f3f20" providerId="ADAL" clId="{A5BFB78A-5C49-4C07-AA92-2B60C0D782F0}" dt="2021-02-11T12:40:13.206" v="33" actId="20577"/>
        <pc:sldMkLst>
          <pc:docMk/>
          <pc:sldMk cId="442721032" sldId="10244"/>
        </pc:sldMkLst>
        <pc:spChg chg="mod">
          <ac:chgData name="Tak Sato" userId="f0c6482a-adb1-42ba-b40e-92f7a21f3f20" providerId="ADAL" clId="{A5BFB78A-5C49-4C07-AA92-2B60C0D782F0}" dt="2021-02-11T12:40:13.206" v="33" actId="20577"/>
          <ac:spMkLst>
            <pc:docMk/>
            <pc:sldMk cId="442721032" sldId="10244"/>
            <ac:spMk id="2" creationId="{45010FE8-BF09-4146-B084-66CB05B66FD9}"/>
          </ac:spMkLst>
        </pc:spChg>
        <pc:spChg chg="mod">
          <ac:chgData name="Tak Sato" userId="f0c6482a-adb1-42ba-b40e-92f7a21f3f20" providerId="ADAL" clId="{A5BFB78A-5C49-4C07-AA92-2B60C0D782F0}" dt="2021-02-11T12:38:38.935" v="8" actId="20577"/>
          <ac:spMkLst>
            <pc:docMk/>
            <pc:sldMk cId="442721032" sldId="10244"/>
            <ac:spMk id="3" creationId="{C9B14668-8525-4535-AB83-D176A9D68000}"/>
          </ac:spMkLst>
        </pc:spChg>
      </pc:sldChg>
      <pc:sldChg chg="modSp mod">
        <pc:chgData name="Tak Sato" userId="f0c6482a-adb1-42ba-b40e-92f7a21f3f20" providerId="ADAL" clId="{A5BFB78A-5C49-4C07-AA92-2B60C0D782F0}" dt="2021-02-11T12:39:10.901" v="19" actId="20577"/>
        <pc:sldMkLst>
          <pc:docMk/>
          <pc:sldMk cId="1005306826" sldId="10245"/>
        </pc:sldMkLst>
        <pc:spChg chg="mod">
          <ac:chgData name="Tak Sato" userId="f0c6482a-adb1-42ba-b40e-92f7a21f3f20" providerId="ADAL" clId="{A5BFB78A-5C49-4C07-AA92-2B60C0D782F0}" dt="2021-02-11T12:39:06.735" v="15" actId="20577"/>
          <ac:spMkLst>
            <pc:docMk/>
            <pc:sldMk cId="1005306826" sldId="10245"/>
            <ac:spMk id="2" creationId="{45010FE8-BF09-4146-B084-66CB05B66FD9}"/>
          </ac:spMkLst>
        </pc:spChg>
        <pc:spChg chg="mod">
          <ac:chgData name="Tak Sato" userId="f0c6482a-adb1-42ba-b40e-92f7a21f3f20" providerId="ADAL" clId="{A5BFB78A-5C49-4C07-AA92-2B60C0D782F0}" dt="2021-02-11T12:39:10.901" v="19" actId="20577"/>
          <ac:spMkLst>
            <pc:docMk/>
            <pc:sldMk cId="1005306826" sldId="10245"/>
            <ac:spMk id="3" creationId="{C9B14668-8525-4535-AB83-D176A9D68000}"/>
          </ac:spMkLst>
        </pc:spChg>
      </pc:sldChg>
    </pc:docChg>
  </pc:docChgLst>
  <pc:docChgLst>
    <pc:chgData name="Davy Vliegen" userId="a7d1bcb0-671d-49fb-b068-6bbdad418a9c" providerId="ADAL" clId="{38C57B93-61CA-4BAF-83CC-0F0099CD6507}"/>
    <pc:docChg chg="custSel modSld">
      <pc:chgData name="Davy Vliegen" userId="a7d1bcb0-671d-49fb-b068-6bbdad418a9c" providerId="ADAL" clId="{38C57B93-61CA-4BAF-83CC-0F0099CD6507}" dt="2021-05-21T09:05:42.840" v="32" actId="20577"/>
      <pc:docMkLst>
        <pc:docMk/>
      </pc:docMkLst>
      <pc:sldChg chg="modSp mod">
        <pc:chgData name="Davy Vliegen" userId="a7d1bcb0-671d-49fb-b068-6bbdad418a9c" providerId="ADAL" clId="{38C57B93-61CA-4BAF-83CC-0F0099CD6507}" dt="2021-05-21T09:05:42.840" v="32" actId="20577"/>
        <pc:sldMkLst>
          <pc:docMk/>
          <pc:sldMk cId="1094870920" sldId="1735"/>
        </pc:sldMkLst>
        <pc:spChg chg="mod">
          <ac:chgData name="Davy Vliegen" userId="a7d1bcb0-671d-49fb-b068-6bbdad418a9c" providerId="ADAL" clId="{38C57B93-61CA-4BAF-83CC-0F0099CD6507}" dt="2021-05-21T09:05:42.840" v="32" actId="20577"/>
          <ac:spMkLst>
            <pc:docMk/>
            <pc:sldMk cId="1094870920" sldId="1735"/>
            <ac:spMk id="41" creationId="{177907F9-2172-46A3-AEA0-8DD4122F217B}"/>
          </ac:spMkLst>
        </pc:spChg>
        <pc:spChg chg="mod">
          <ac:chgData name="Davy Vliegen" userId="a7d1bcb0-671d-49fb-b068-6bbdad418a9c" providerId="ADAL" clId="{38C57B93-61CA-4BAF-83CC-0F0099CD6507}" dt="2021-05-20T14:33:34.612" v="18" actId="13926"/>
          <ac:spMkLst>
            <pc:docMk/>
            <pc:sldMk cId="1094870920" sldId="1735"/>
            <ac:spMk id="103" creationId="{58D773B7-673F-419E-B0B9-B5B66FF34DCD}"/>
          </ac:spMkLst>
        </pc:spChg>
      </pc:sldChg>
      <pc:sldChg chg="addSp delSp modSp mod">
        <pc:chgData name="Davy Vliegen" userId="a7d1bcb0-671d-49fb-b068-6bbdad418a9c" providerId="ADAL" clId="{38C57B93-61CA-4BAF-83CC-0F0099CD6507}" dt="2021-05-20T14:33:11.623" v="9" actId="13926"/>
        <pc:sldMkLst>
          <pc:docMk/>
          <pc:sldMk cId="519640294" sldId="3118"/>
        </pc:sldMkLst>
        <pc:spChg chg="add del mod">
          <ac:chgData name="Davy Vliegen" userId="a7d1bcb0-671d-49fb-b068-6bbdad418a9c" providerId="ADAL" clId="{38C57B93-61CA-4BAF-83CC-0F0099CD6507}" dt="2021-05-20T14:32:33.244" v="1" actId="478"/>
          <ac:spMkLst>
            <pc:docMk/>
            <pc:sldMk cId="519640294" sldId="3118"/>
            <ac:spMk id="4" creationId="{E0F54ECD-0AC1-401E-AEAB-1CBA6593BD6C}"/>
          </ac:spMkLst>
        </pc:spChg>
        <pc:spChg chg="del">
          <ac:chgData name="Davy Vliegen" userId="a7d1bcb0-671d-49fb-b068-6bbdad418a9c" providerId="ADAL" clId="{38C57B93-61CA-4BAF-83CC-0F0099CD6507}" dt="2021-05-20T14:32:30.743" v="0" actId="478"/>
          <ac:spMkLst>
            <pc:docMk/>
            <pc:sldMk cId="519640294" sldId="3118"/>
            <ac:spMk id="6" creationId="{A2290B24-4D84-4F01-8125-D2F3E5C765EB}"/>
          </ac:spMkLst>
        </pc:spChg>
        <pc:spChg chg="add mod">
          <ac:chgData name="Davy Vliegen" userId="a7d1bcb0-671d-49fb-b068-6bbdad418a9c" providerId="ADAL" clId="{38C57B93-61CA-4BAF-83CC-0F0099CD6507}" dt="2021-05-20T14:33:11.623" v="9" actId="13926"/>
          <ac:spMkLst>
            <pc:docMk/>
            <pc:sldMk cId="519640294" sldId="3118"/>
            <ac:spMk id="8" creationId="{8655F9D6-51A8-4FAD-86C0-C4BC0D1FFE27}"/>
          </ac:spMkLst>
        </pc:spChg>
      </pc:sldChg>
    </pc:docChg>
  </pc:docChgLst>
  <pc:docChgLst>
    <pc:chgData name="Davy Vliegen" userId="S::dvliegen@microsoft.com::a7d1bcb0-671d-49fb-b068-6bbdad418a9c" providerId="AD" clId="Web-{081E4407-0A76-9343-9EEF-E560385EC07B}"/>
    <pc:docChg chg="delSld modSld modSection">
      <pc:chgData name="Davy Vliegen" userId="S::dvliegen@microsoft.com::a7d1bcb0-671d-49fb-b068-6bbdad418a9c" providerId="AD" clId="Web-{081E4407-0A76-9343-9EEF-E560385EC07B}" dt="2021-02-09T14:40:06.491" v="134"/>
      <pc:docMkLst>
        <pc:docMk/>
      </pc:docMkLst>
      <pc:sldChg chg="modSp">
        <pc:chgData name="Davy Vliegen" userId="S::dvliegen@microsoft.com::a7d1bcb0-671d-49fb-b068-6bbdad418a9c" providerId="AD" clId="Web-{081E4407-0A76-9343-9EEF-E560385EC07B}" dt="2021-02-09T14:37:45.598" v="40" actId="20577"/>
        <pc:sldMkLst>
          <pc:docMk/>
          <pc:sldMk cId="1094870920" sldId="1735"/>
        </pc:sldMkLst>
        <pc:spChg chg="mod">
          <ac:chgData name="Davy Vliegen" userId="S::dvliegen@microsoft.com::a7d1bcb0-671d-49fb-b068-6bbdad418a9c" providerId="AD" clId="Web-{081E4407-0A76-9343-9EEF-E560385EC07B}" dt="2021-02-09T14:37:32.722" v="17" actId="20577"/>
          <ac:spMkLst>
            <pc:docMk/>
            <pc:sldMk cId="1094870920" sldId="1735"/>
            <ac:spMk id="4" creationId="{DDAA8BEE-17EC-4857-9968-42D326BBD10D}"/>
          </ac:spMkLst>
        </pc:spChg>
        <pc:spChg chg="mod">
          <ac:chgData name="Davy Vliegen" userId="S::dvliegen@microsoft.com::a7d1bcb0-671d-49fb-b068-6bbdad418a9c" providerId="AD" clId="Web-{081E4407-0A76-9343-9EEF-E560385EC07B}" dt="2021-02-09T14:37:24.144" v="16" actId="20577"/>
          <ac:spMkLst>
            <pc:docMk/>
            <pc:sldMk cId="1094870920" sldId="1735"/>
            <ac:spMk id="5" creationId="{75637A43-2C3B-4602-AFA4-EFC7105DF45F}"/>
          </ac:spMkLst>
        </pc:spChg>
        <pc:spChg chg="mod">
          <ac:chgData name="Davy Vliegen" userId="S::dvliegen@microsoft.com::a7d1bcb0-671d-49fb-b068-6bbdad418a9c" providerId="AD" clId="Web-{081E4407-0A76-9343-9EEF-E560385EC07B}" dt="2021-02-09T14:37:45.598" v="40" actId="20577"/>
          <ac:spMkLst>
            <pc:docMk/>
            <pc:sldMk cId="1094870920" sldId="1735"/>
            <ac:spMk id="70" creationId="{1CE81B94-64B5-49BC-8A00-1B321C123F69}"/>
          </ac:spMkLst>
        </pc:spChg>
        <pc:spChg chg="mod">
          <ac:chgData name="Davy Vliegen" userId="S::dvliegen@microsoft.com::a7d1bcb0-671d-49fb-b068-6bbdad418a9c" providerId="AD" clId="Web-{081E4407-0A76-9343-9EEF-E560385EC07B}" dt="2021-02-09T14:37:09.128" v="15" actId="20577"/>
          <ac:spMkLst>
            <pc:docMk/>
            <pc:sldMk cId="1094870920" sldId="1735"/>
            <ac:spMk id="85" creationId="{8DE2201B-869B-46E1-9DBD-5685B60F9033}"/>
          </ac:spMkLst>
        </pc:spChg>
        <pc:spChg chg="mod">
          <ac:chgData name="Davy Vliegen" userId="S::dvliegen@microsoft.com::a7d1bcb0-671d-49fb-b068-6bbdad418a9c" providerId="AD" clId="Web-{081E4407-0A76-9343-9EEF-E560385EC07B}" dt="2021-02-09T14:36:57.722" v="14" actId="20577"/>
          <ac:spMkLst>
            <pc:docMk/>
            <pc:sldMk cId="1094870920" sldId="1735"/>
            <ac:spMk id="109" creationId="{3E4DFA63-3F0D-487B-A03F-3BEC2E1DBE83}"/>
          </ac:spMkLst>
        </pc:spChg>
      </pc:sldChg>
      <pc:sldChg chg="modSp">
        <pc:chgData name="Davy Vliegen" userId="S::dvliegen@microsoft.com::a7d1bcb0-671d-49fb-b068-6bbdad418a9c" providerId="AD" clId="Web-{081E4407-0A76-9343-9EEF-E560385EC07B}" dt="2021-02-09T14:39:18.100" v="114" actId="20577"/>
        <pc:sldMkLst>
          <pc:docMk/>
          <pc:sldMk cId="3181231242" sldId="1797"/>
        </pc:sldMkLst>
        <pc:spChg chg="mod">
          <ac:chgData name="Davy Vliegen" userId="S::dvliegen@microsoft.com::a7d1bcb0-671d-49fb-b068-6bbdad418a9c" providerId="AD" clId="Web-{081E4407-0A76-9343-9EEF-E560385EC07B}" dt="2021-02-09T14:39:18.100" v="114" actId="20577"/>
          <ac:spMkLst>
            <pc:docMk/>
            <pc:sldMk cId="3181231242" sldId="1797"/>
            <ac:spMk id="2" creationId="{45010FE8-BF09-4146-B084-66CB05B66FD9}"/>
          </ac:spMkLst>
        </pc:spChg>
      </pc:sldChg>
      <pc:sldChg chg="modSp">
        <pc:chgData name="Davy Vliegen" userId="S::dvliegen@microsoft.com::a7d1bcb0-671d-49fb-b068-6bbdad418a9c" providerId="AD" clId="Web-{081E4407-0A76-9343-9EEF-E560385EC07B}" dt="2021-02-09T14:38:18.364" v="88" actId="20577"/>
        <pc:sldMkLst>
          <pc:docMk/>
          <pc:sldMk cId="2957648308" sldId="3134"/>
        </pc:sldMkLst>
        <pc:spChg chg="mod">
          <ac:chgData name="Davy Vliegen" userId="S::dvliegen@microsoft.com::a7d1bcb0-671d-49fb-b068-6bbdad418a9c" providerId="AD" clId="Web-{081E4407-0A76-9343-9EEF-E560385EC07B}" dt="2021-02-09T14:38:18.364" v="88" actId="20577"/>
          <ac:spMkLst>
            <pc:docMk/>
            <pc:sldMk cId="2957648308" sldId="3134"/>
            <ac:spMk id="11" creationId="{76583F2C-13BC-4FA8-A9DE-F1F764C38F10}"/>
          </ac:spMkLst>
        </pc:spChg>
      </pc:sldChg>
      <pc:sldChg chg="del">
        <pc:chgData name="Davy Vliegen" userId="S::dvliegen@microsoft.com::a7d1bcb0-671d-49fb-b068-6bbdad418a9c" providerId="AD" clId="Web-{081E4407-0A76-9343-9EEF-E560385EC07B}" dt="2021-02-09T14:38:42.818" v="89"/>
        <pc:sldMkLst>
          <pc:docMk/>
          <pc:sldMk cId="1984641307" sldId="10224"/>
        </pc:sldMkLst>
      </pc:sldChg>
      <pc:sldChg chg="modSp">
        <pc:chgData name="Davy Vliegen" userId="S::dvliegen@microsoft.com::a7d1bcb0-671d-49fb-b068-6bbdad418a9c" providerId="AD" clId="Web-{081E4407-0A76-9343-9EEF-E560385EC07B}" dt="2021-02-09T14:39:02.490" v="104" actId="20577"/>
        <pc:sldMkLst>
          <pc:docMk/>
          <pc:sldMk cId="810109948" sldId="10225"/>
        </pc:sldMkLst>
        <pc:spChg chg="mod">
          <ac:chgData name="Davy Vliegen" userId="S::dvliegen@microsoft.com::a7d1bcb0-671d-49fb-b068-6bbdad418a9c" providerId="AD" clId="Web-{081E4407-0A76-9343-9EEF-E560385EC07B}" dt="2021-02-09T14:39:02.490" v="104" actId="20577"/>
          <ac:spMkLst>
            <pc:docMk/>
            <pc:sldMk cId="810109948" sldId="10225"/>
            <ac:spMk id="2" creationId="{45010FE8-BF09-4146-B084-66CB05B66FD9}"/>
          </ac:spMkLst>
        </pc:spChg>
      </pc:sldChg>
      <pc:sldChg chg="del">
        <pc:chgData name="Davy Vliegen" userId="S::dvliegen@microsoft.com::a7d1bcb0-671d-49fb-b068-6bbdad418a9c" providerId="AD" clId="Web-{081E4407-0A76-9343-9EEF-E560385EC07B}" dt="2021-02-09T14:40:06.491" v="134"/>
        <pc:sldMkLst>
          <pc:docMk/>
          <pc:sldMk cId="3940961610" sldId="10234"/>
        </pc:sldMkLst>
      </pc:sldChg>
      <pc:sldChg chg="modSp">
        <pc:chgData name="Davy Vliegen" userId="S::dvliegen@microsoft.com::a7d1bcb0-671d-49fb-b068-6bbdad418a9c" providerId="AD" clId="Web-{081E4407-0A76-9343-9EEF-E560385EC07B}" dt="2021-02-09T14:40:00.929" v="133" actId="20577"/>
        <pc:sldMkLst>
          <pc:docMk/>
          <pc:sldMk cId="342450673" sldId="10237"/>
        </pc:sldMkLst>
        <pc:spChg chg="mod">
          <ac:chgData name="Davy Vliegen" userId="S::dvliegen@microsoft.com::a7d1bcb0-671d-49fb-b068-6bbdad418a9c" providerId="AD" clId="Web-{081E4407-0A76-9343-9EEF-E560385EC07B}" dt="2021-02-09T14:40:00.929" v="133" actId="20577"/>
          <ac:spMkLst>
            <pc:docMk/>
            <pc:sldMk cId="342450673" sldId="10237"/>
            <ac:spMk id="2" creationId="{9B2FCF57-F2A1-42EE-9165-46846F68AA78}"/>
          </ac:spMkLst>
        </pc:spChg>
      </pc:sldChg>
      <pc:sldChg chg="del">
        <pc:chgData name="Davy Vliegen" userId="S::dvliegen@microsoft.com::a7d1bcb0-671d-49fb-b068-6bbdad418a9c" providerId="AD" clId="Web-{081E4407-0A76-9343-9EEF-E560385EC07B}" dt="2021-02-09T14:39:10.834" v="105"/>
        <pc:sldMkLst>
          <pc:docMk/>
          <pc:sldMk cId="2038525404" sldId="10239"/>
        </pc:sldMkLst>
      </pc:sldChg>
    </pc:docChg>
  </pc:docChgLst>
  <pc:docChgLst>
    <pc:chgData name="Rachel Profitt" userId="33e63d03-b0ce-4cee-8a7f-3417702ed3c2" providerId="ADAL" clId="{509C912A-1794-4FF4-AFCA-78B7A7015AB1}"/>
    <pc:docChg chg="undo custSel delSld modSld delSection modSection">
      <pc:chgData name="Rachel Profitt" userId="33e63d03-b0ce-4cee-8a7f-3417702ed3c2" providerId="ADAL" clId="{509C912A-1794-4FF4-AFCA-78B7A7015AB1}" dt="2020-10-22T17:52:08.400" v="75" actId="14100"/>
      <pc:docMkLst>
        <pc:docMk/>
      </pc:docMkLst>
      <pc:sldChg chg="del">
        <pc:chgData name="Rachel Profitt" userId="33e63d03-b0ce-4cee-8a7f-3417702ed3c2" providerId="ADAL" clId="{509C912A-1794-4FF4-AFCA-78B7A7015AB1}" dt="2020-10-22T17:50:56.833" v="67" actId="47"/>
        <pc:sldMkLst>
          <pc:docMk/>
          <pc:sldMk cId="1995050349" sldId="1523"/>
        </pc:sldMkLst>
      </pc:sldChg>
      <pc:sldChg chg="del">
        <pc:chgData name="Rachel Profitt" userId="33e63d03-b0ce-4cee-8a7f-3417702ed3c2" providerId="ADAL" clId="{509C912A-1794-4FF4-AFCA-78B7A7015AB1}" dt="2020-10-22T17:50:56.833" v="67" actId="47"/>
        <pc:sldMkLst>
          <pc:docMk/>
          <pc:sldMk cId="1811665972" sldId="1524"/>
        </pc:sldMkLst>
      </pc:sldChg>
      <pc:sldChg chg="del">
        <pc:chgData name="Rachel Profitt" userId="33e63d03-b0ce-4cee-8a7f-3417702ed3c2" providerId="ADAL" clId="{509C912A-1794-4FF4-AFCA-78B7A7015AB1}" dt="2020-10-22T17:51:18.525" v="68" actId="47"/>
        <pc:sldMkLst>
          <pc:docMk/>
          <pc:sldMk cId="203203085" sldId="1527"/>
        </pc:sldMkLst>
      </pc:sldChg>
      <pc:sldChg chg="del">
        <pc:chgData name="Rachel Profitt" userId="33e63d03-b0ce-4cee-8a7f-3417702ed3c2" providerId="ADAL" clId="{509C912A-1794-4FF4-AFCA-78B7A7015AB1}" dt="2020-10-22T17:51:18.525" v="68" actId="47"/>
        <pc:sldMkLst>
          <pc:docMk/>
          <pc:sldMk cId="3249496989" sldId="1529"/>
        </pc:sldMkLst>
      </pc:sldChg>
      <pc:sldChg chg="del">
        <pc:chgData name="Rachel Profitt" userId="33e63d03-b0ce-4cee-8a7f-3417702ed3c2" providerId="ADAL" clId="{509C912A-1794-4FF4-AFCA-78B7A7015AB1}" dt="2020-10-22T17:51:18.525" v="68" actId="47"/>
        <pc:sldMkLst>
          <pc:docMk/>
          <pc:sldMk cId="1041029672" sldId="1530"/>
        </pc:sldMkLst>
      </pc:sldChg>
      <pc:sldChg chg="del">
        <pc:chgData name="Rachel Profitt" userId="33e63d03-b0ce-4cee-8a7f-3417702ed3c2" providerId="ADAL" clId="{509C912A-1794-4FF4-AFCA-78B7A7015AB1}" dt="2020-10-22T17:51:18.525" v="68" actId="47"/>
        <pc:sldMkLst>
          <pc:docMk/>
          <pc:sldMk cId="1789865309" sldId="1531"/>
        </pc:sldMkLst>
      </pc:sldChg>
      <pc:sldChg chg="del">
        <pc:chgData name="Rachel Profitt" userId="33e63d03-b0ce-4cee-8a7f-3417702ed3c2" providerId="ADAL" clId="{509C912A-1794-4FF4-AFCA-78B7A7015AB1}" dt="2020-10-22T17:51:18.525" v="68" actId="47"/>
        <pc:sldMkLst>
          <pc:docMk/>
          <pc:sldMk cId="2402828649" sldId="1532"/>
        </pc:sldMkLst>
      </pc:sldChg>
      <pc:sldChg chg="del">
        <pc:chgData name="Rachel Profitt" userId="33e63d03-b0ce-4cee-8a7f-3417702ed3c2" providerId="ADAL" clId="{509C912A-1794-4FF4-AFCA-78B7A7015AB1}" dt="2020-10-22T17:50:56.833" v="67" actId="47"/>
        <pc:sldMkLst>
          <pc:docMk/>
          <pc:sldMk cId="895908902" sldId="1548"/>
        </pc:sldMkLst>
      </pc:sldChg>
      <pc:sldChg chg="del">
        <pc:chgData name="Rachel Profitt" userId="33e63d03-b0ce-4cee-8a7f-3417702ed3c2" providerId="ADAL" clId="{509C912A-1794-4FF4-AFCA-78B7A7015AB1}" dt="2020-10-22T17:50:56.833" v="67" actId="47"/>
        <pc:sldMkLst>
          <pc:docMk/>
          <pc:sldMk cId="3188989622" sldId="1635"/>
        </pc:sldMkLst>
      </pc:sldChg>
      <pc:sldChg chg="del">
        <pc:chgData name="Rachel Profitt" userId="33e63d03-b0ce-4cee-8a7f-3417702ed3c2" providerId="ADAL" clId="{509C912A-1794-4FF4-AFCA-78B7A7015AB1}" dt="2020-10-22T17:50:56.833" v="67" actId="47"/>
        <pc:sldMkLst>
          <pc:docMk/>
          <pc:sldMk cId="3957722359" sldId="1660"/>
        </pc:sldMkLst>
      </pc:sldChg>
      <pc:sldChg chg="del">
        <pc:chgData name="Rachel Profitt" userId="33e63d03-b0ce-4cee-8a7f-3417702ed3c2" providerId="ADAL" clId="{509C912A-1794-4FF4-AFCA-78B7A7015AB1}" dt="2020-10-22T17:50:56.833" v="67" actId="47"/>
        <pc:sldMkLst>
          <pc:docMk/>
          <pc:sldMk cId="1795078537" sldId="1661"/>
        </pc:sldMkLst>
      </pc:sldChg>
      <pc:sldChg chg="del">
        <pc:chgData name="Rachel Profitt" userId="33e63d03-b0ce-4cee-8a7f-3417702ed3c2" providerId="ADAL" clId="{509C912A-1794-4FF4-AFCA-78B7A7015AB1}" dt="2020-10-22T17:50:56.833" v="67" actId="47"/>
        <pc:sldMkLst>
          <pc:docMk/>
          <pc:sldMk cId="1793706927" sldId="1670"/>
        </pc:sldMkLst>
      </pc:sldChg>
      <pc:sldChg chg="del">
        <pc:chgData name="Rachel Profitt" userId="33e63d03-b0ce-4cee-8a7f-3417702ed3c2" providerId="ADAL" clId="{509C912A-1794-4FF4-AFCA-78B7A7015AB1}" dt="2020-10-22T17:50:56.833" v="67" actId="47"/>
        <pc:sldMkLst>
          <pc:docMk/>
          <pc:sldMk cId="3635852913" sldId="1719"/>
        </pc:sldMkLst>
      </pc:sldChg>
      <pc:sldChg chg="del">
        <pc:chgData name="Rachel Profitt" userId="33e63d03-b0ce-4cee-8a7f-3417702ed3c2" providerId="ADAL" clId="{509C912A-1794-4FF4-AFCA-78B7A7015AB1}" dt="2020-10-22T17:50:56.833" v="67" actId="47"/>
        <pc:sldMkLst>
          <pc:docMk/>
          <pc:sldMk cId="2639379867" sldId="1720"/>
        </pc:sldMkLst>
      </pc:sldChg>
      <pc:sldChg chg="modSp mod">
        <pc:chgData name="Rachel Profitt" userId="33e63d03-b0ce-4cee-8a7f-3417702ed3c2" providerId="ADAL" clId="{509C912A-1794-4FF4-AFCA-78B7A7015AB1}" dt="2020-10-22T17:49:45.849" v="66" actId="207"/>
        <pc:sldMkLst>
          <pc:docMk/>
          <pc:sldMk cId="1094870920" sldId="1735"/>
        </pc:sldMkLst>
        <pc:spChg chg="mod">
          <ac:chgData name="Rachel Profitt" userId="33e63d03-b0ce-4cee-8a7f-3417702ed3c2" providerId="ADAL" clId="{509C912A-1794-4FF4-AFCA-78B7A7015AB1}" dt="2020-10-22T17:49:45.849" v="66" actId="207"/>
          <ac:spMkLst>
            <pc:docMk/>
            <pc:sldMk cId="1094870920" sldId="1735"/>
            <ac:spMk id="40" creationId="{8550DF09-0D7B-4F8E-8ACF-13567A221AF3}"/>
          </ac:spMkLst>
        </pc:spChg>
      </pc:sldChg>
      <pc:sldChg chg="del">
        <pc:chgData name="Rachel Profitt" userId="33e63d03-b0ce-4cee-8a7f-3417702ed3c2" providerId="ADAL" clId="{509C912A-1794-4FF4-AFCA-78B7A7015AB1}" dt="2020-10-22T17:50:56.833" v="67" actId="47"/>
        <pc:sldMkLst>
          <pc:docMk/>
          <pc:sldMk cId="696467548" sldId="1906"/>
        </pc:sldMkLst>
      </pc:sldChg>
      <pc:sldChg chg="del">
        <pc:chgData name="Rachel Profitt" userId="33e63d03-b0ce-4cee-8a7f-3417702ed3c2" providerId="ADAL" clId="{509C912A-1794-4FF4-AFCA-78B7A7015AB1}" dt="2020-10-22T17:50:56.833" v="67" actId="47"/>
        <pc:sldMkLst>
          <pc:docMk/>
          <pc:sldMk cId="2504275049" sldId="1946"/>
        </pc:sldMkLst>
      </pc:sldChg>
      <pc:sldChg chg="del">
        <pc:chgData name="Rachel Profitt" userId="33e63d03-b0ce-4cee-8a7f-3417702ed3c2" providerId="ADAL" clId="{509C912A-1794-4FF4-AFCA-78B7A7015AB1}" dt="2020-10-22T17:50:56.833" v="67" actId="47"/>
        <pc:sldMkLst>
          <pc:docMk/>
          <pc:sldMk cId="3964713026" sldId="1947"/>
        </pc:sldMkLst>
      </pc:sldChg>
      <pc:sldChg chg="del">
        <pc:chgData name="Rachel Profitt" userId="33e63d03-b0ce-4cee-8a7f-3417702ed3c2" providerId="ADAL" clId="{509C912A-1794-4FF4-AFCA-78B7A7015AB1}" dt="2020-10-22T17:51:18.525" v="68" actId="47"/>
        <pc:sldMkLst>
          <pc:docMk/>
          <pc:sldMk cId="3349316556" sldId="1997"/>
        </pc:sldMkLst>
      </pc:sldChg>
      <pc:sldChg chg="del">
        <pc:chgData name="Rachel Profitt" userId="33e63d03-b0ce-4cee-8a7f-3417702ed3c2" providerId="ADAL" clId="{509C912A-1794-4FF4-AFCA-78B7A7015AB1}" dt="2020-10-22T17:51:18.525" v="68" actId="47"/>
        <pc:sldMkLst>
          <pc:docMk/>
          <pc:sldMk cId="573217507" sldId="2023"/>
        </pc:sldMkLst>
      </pc:sldChg>
      <pc:sldChg chg="del">
        <pc:chgData name="Rachel Profitt" userId="33e63d03-b0ce-4cee-8a7f-3417702ed3c2" providerId="ADAL" clId="{509C912A-1794-4FF4-AFCA-78B7A7015AB1}" dt="2020-10-22T17:51:18.525" v="68" actId="47"/>
        <pc:sldMkLst>
          <pc:docMk/>
          <pc:sldMk cId="2066068184" sldId="2024"/>
        </pc:sldMkLst>
      </pc:sldChg>
      <pc:sldChg chg="del">
        <pc:chgData name="Rachel Profitt" userId="33e63d03-b0ce-4cee-8a7f-3417702ed3c2" providerId="ADAL" clId="{509C912A-1794-4FF4-AFCA-78B7A7015AB1}" dt="2020-10-22T17:51:18.525" v="68" actId="47"/>
        <pc:sldMkLst>
          <pc:docMk/>
          <pc:sldMk cId="4009953625" sldId="2025"/>
        </pc:sldMkLst>
      </pc:sldChg>
      <pc:sldChg chg="del">
        <pc:chgData name="Rachel Profitt" userId="33e63d03-b0ce-4cee-8a7f-3417702ed3c2" providerId="ADAL" clId="{509C912A-1794-4FF4-AFCA-78B7A7015AB1}" dt="2020-10-22T17:51:18.525" v="68" actId="47"/>
        <pc:sldMkLst>
          <pc:docMk/>
          <pc:sldMk cId="1963507276" sldId="2026"/>
        </pc:sldMkLst>
      </pc:sldChg>
      <pc:sldChg chg="del">
        <pc:chgData name="Rachel Profitt" userId="33e63d03-b0ce-4cee-8a7f-3417702ed3c2" providerId="ADAL" clId="{509C912A-1794-4FF4-AFCA-78B7A7015AB1}" dt="2020-10-22T17:51:18.525" v="68" actId="47"/>
        <pc:sldMkLst>
          <pc:docMk/>
          <pc:sldMk cId="1264959024" sldId="2027"/>
        </pc:sldMkLst>
      </pc:sldChg>
      <pc:sldChg chg="del">
        <pc:chgData name="Rachel Profitt" userId="33e63d03-b0ce-4cee-8a7f-3417702ed3c2" providerId="ADAL" clId="{509C912A-1794-4FF4-AFCA-78B7A7015AB1}" dt="2020-10-22T17:51:18.525" v="68" actId="47"/>
        <pc:sldMkLst>
          <pc:docMk/>
          <pc:sldMk cId="817982161" sldId="2028"/>
        </pc:sldMkLst>
      </pc:sldChg>
      <pc:sldChg chg="del">
        <pc:chgData name="Rachel Profitt" userId="33e63d03-b0ce-4cee-8a7f-3417702ed3c2" providerId="ADAL" clId="{509C912A-1794-4FF4-AFCA-78B7A7015AB1}" dt="2020-10-22T17:51:18.525" v="68" actId="47"/>
        <pc:sldMkLst>
          <pc:docMk/>
          <pc:sldMk cId="2819265930" sldId="2029"/>
        </pc:sldMkLst>
      </pc:sldChg>
      <pc:sldChg chg="del">
        <pc:chgData name="Rachel Profitt" userId="33e63d03-b0ce-4cee-8a7f-3417702ed3c2" providerId="ADAL" clId="{509C912A-1794-4FF4-AFCA-78B7A7015AB1}" dt="2020-10-22T17:51:18.525" v="68" actId="47"/>
        <pc:sldMkLst>
          <pc:docMk/>
          <pc:sldMk cId="81036527" sldId="2030"/>
        </pc:sldMkLst>
      </pc:sldChg>
      <pc:sldChg chg="del">
        <pc:chgData name="Rachel Profitt" userId="33e63d03-b0ce-4cee-8a7f-3417702ed3c2" providerId="ADAL" clId="{509C912A-1794-4FF4-AFCA-78B7A7015AB1}" dt="2020-10-22T17:51:18.525" v="68" actId="47"/>
        <pc:sldMkLst>
          <pc:docMk/>
          <pc:sldMk cId="3776777781" sldId="2031"/>
        </pc:sldMkLst>
      </pc:sldChg>
      <pc:sldChg chg="del">
        <pc:chgData name="Rachel Profitt" userId="33e63d03-b0ce-4cee-8a7f-3417702ed3c2" providerId="ADAL" clId="{509C912A-1794-4FF4-AFCA-78B7A7015AB1}" dt="2020-10-22T17:51:18.525" v="68" actId="47"/>
        <pc:sldMkLst>
          <pc:docMk/>
          <pc:sldMk cId="4139330499" sldId="2032"/>
        </pc:sldMkLst>
      </pc:sldChg>
      <pc:sldChg chg="del">
        <pc:chgData name="Rachel Profitt" userId="33e63d03-b0ce-4cee-8a7f-3417702ed3c2" providerId="ADAL" clId="{509C912A-1794-4FF4-AFCA-78B7A7015AB1}" dt="2020-10-22T17:51:18.525" v="68" actId="47"/>
        <pc:sldMkLst>
          <pc:docMk/>
          <pc:sldMk cId="124627926" sldId="2033"/>
        </pc:sldMkLst>
      </pc:sldChg>
      <pc:sldChg chg="del">
        <pc:chgData name="Rachel Profitt" userId="33e63d03-b0ce-4cee-8a7f-3417702ed3c2" providerId="ADAL" clId="{509C912A-1794-4FF4-AFCA-78B7A7015AB1}" dt="2020-10-22T17:51:18.525" v="68" actId="47"/>
        <pc:sldMkLst>
          <pc:docMk/>
          <pc:sldMk cId="828867804" sldId="2034"/>
        </pc:sldMkLst>
      </pc:sldChg>
      <pc:sldChg chg="del">
        <pc:chgData name="Rachel Profitt" userId="33e63d03-b0ce-4cee-8a7f-3417702ed3c2" providerId="ADAL" clId="{509C912A-1794-4FF4-AFCA-78B7A7015AB1}" dt="2020-10-22T17:51:18.525" v="68" actId="47"/>
        <pc:sldMkLst>
          <pc:docMk/>
          <pc:sldMk cId="2549803971" sldId="2035"/>
        </pc:sldMkLst>
      </pc:sldChg>
      <pc:sldChg chg="del">
        <pc:chgData name="Rachel Profitt" userId="33e63d03-b0ce-4cee-8a7f-3417702ed3c2" providerId="ADAL" clId="{509C912A-1794-4FF4-AFCA-78B7A7015AB1}" dt="2020-10-22T17:51:18.525" v="68" actId="47"/>
        <pc:sldMkLst>
          <pc:docMk/>
          <pc:sldMk cId="229588123" sldId="2036"/>
        </pc:sldMkLst>
      </pc:sldChg>
      <pc:sldChg chg="del">
        <pc:chgData name="Rachel Profitt" userId="33e63d03-b0ce-4cee-8a7f-3417702ed3c2" providerId="ADAL" clId="{509C912A-1794-4FF4-AFCA-78B7A7015AB1}" dt="2020-10-22T17:51:18.525" v="68" actId="47"/>
        <pc:sldMkLst>
          <pc:docMk/>
          <pc:sldMk cId="2653947152" sldId="2037"/>
        </pc:sldMkLst>
      </pc:sldChg>
      <pc:sldChg chg="del">
        <pc:chgData name="Rachel Profitt" userId="33e63d03-b0ce-4cee-8a7f-3417702ed3c2" providerId="ADAL" clId="{509C912A-1794-4FF4-AFCA-78B7A7015AB1}" dt="2020-10-22T17:51:18.525" v="68" actId="47"/>
        <pc:sldMkLst>
          <pc:docMk/>
          <pc:sldMk cId="4047794574" sldId="2038"/>
        </pc:sldMkLst>
      </pc:sldChg>
      <pc:sldChg chg="del">
        <pc:chgData name="Rachel Profitt" userId="33e63d03-b0ce-4cee-8a7f-3417702ed3c2" providerId="ADAL" clId="{509C912A-1794-4FF4-AFCA-78B7A7015AB1}" dt="2020-10-22T17:51:18.525" v="68" actId="47"/>
        <pc:sldMkLst>
          <pc:docMk/>
          <pc:sldMk cId="3467114971" sldId="2039"/>
        </pc:sldMkLst>
      </pc:sldChg>
      <pc:sldChg chg="del">
        <pc:chgData name="Rachel Profitt" userId="33e63d03-b0ce-4cee-8a7f-3417702ed3c2" providerId="ADAL" clId="{509C912A-1794-4FF4-AFCA-78B7A7015AB1}" dt="2020-10-22T17:51:18.525" v="68" actId="47"/>
        <pc:sldMkLst>
          <pc:docMk/>
          <pc:sldMk cId="1319771591" sldId="2040"/>
        </pc:sldMkLst>
      </pc:sldChg>
      <pc:sldChg chg="del">
        <pc:chgData name="Rachel Profitt" userId="33e63d03-b0ce-4cee-8a7f-3417702ed3c2" providerId="ADAL" clId="{509C912A-1794-4FF4-AFCA-78B7A7015AB1}" dt="2020-10-22T17:51:18.525" v="68" actId="47"/>
        <pc:sldMkLst>
          <pc:docMk/>
          <pc:sldMk cId="4185804024" sldId="2041"/>
        </pc:sldMkLst>
      </pc:sldChg>
      <pc:sldChg chg="del">
        <pc:chgData name="Rachel Profitt" userId="33e63d03-b0ce-4cee-8a7f-3417702ed3c2" providerId="ADAL" clId="{509C912A-1794-4FF4-AFCA-78B7A7015AB1}" dt="2020-10-22T17:50:56.833" v="67" actId="47"/>
        <pc:sldMkLst>
          <pc:docMk/>
          <pc:sldMk cId="544100002" sldId="2045"/>
        </pc:sldMkLst>
      </pc:sldChg>
      <pc:sldChg chg="del">
        <pc:chgData name="Rachel Profitt" userId="33e63d03-b0ce-4cee-8a7f-3417702ed3c2" providerId="ADAL" clId="{509C912A-1794-4FF4-AFCA-78B7A7015AB1}" dt="2020-10-22T17:50:56.833" v="67" actId="47"/>
        <pc:sldMkLst>
          <pc:docMk/>
          <pc:sldMk cId="1122963436" sldId="2046"/>
        </pc:sldMkLst>
      </pc:sldChg>
      <pc:sldChg chg="del">
        <pc:chgData name="Rachel Profitt" userId="33e63d03-b0ce-4cee-8a7f-3417702ed3c2" providerId="ADAL" clId="{509C912A-1794-4FF4-AFCA-78B7A7015AB1}" dt="2020-10-22T17:51:18.525" v="68" actId="47"/>
        <pc:sldMkLst>
          <pc:docMk/>
          <pc:sldMk cId="4161152058" sldId="2049"/>
        </pc:sldMkLst>
      </pc:sldChg>
      <pc:sldChg chg="del">
        <pc:chgData name="Rachel Profitt" userId="33e63d03-b0ce-4cee-8a7f-3417702ed3c2" providerId="ADAL" clId="{509C912A-1794-4FF4-AFCA-78B7A7015AB1}" dt="2020-10-22T17:51:18.525" v="68" actId="47"/>
        <pc:sldMkLst>
          <pc:docMk/>
          <pc:sldMk cId="2598465396" sldId="2050"/>
        </pc:sldMkLst>
      </pc:sldChg>
      <pc:sldChg chg="del">
        <pc:chgData name="Rachel Profitt" userId="33e63d03-b0ce-4cee-8a7f-3417702ed3c2" providerId="ADAL" clId="{509C912A-1794-4FF4-AFCA-78B7A7015AB1}" dt="2020-10-22T17:50:56.833" v="67" actId="47"/>
        <pc:sldMkLst>
          <pc:docMk/>
          <pc:sldMk cId="4178565498" sldId="2051"/>
        </pc:sldMkLst>
      </pc:sldChg>
      <pc:sldChg chg="del">
        <pc:chgData name="Rachel Profitt" userId="33e63d03-b0ce-4cee-8a7f-3417702ed3c2" providerId="ADAL" clId="{509C912A-1794-4FF4-AFCA-78B7A7015AB1}" dt="2020-10-22T17:51:18.525" v="68" actId="47"/>
        <pc:sldMkLst>
          <pc:docMk/>
          <pc:sldMk cId="433564642" sldId="2053"/>
        </pc:sldMkLst>
      </pc:sldChg>
      <pc:sldChg chg="del">
        <pc:chgData name="Rachel Profitt" userId="33e63d03-b0ce-4cee-8a7f-3417702ed3c2" providerId="ADAL" clId="{509C912A-1794-4FF4-AFCA-78B7A7015AB1}" dt="2020-10-22T17:51:18.525" v="68" actId="47"/>
        <pc:sldMkLst>
          <pc:docMk/>
          <pc:sldMk cId="3664864853" sldId="2073"/>
        </pc:sldMkLst>
      </pc:sldChg>
      <pc:sldChg chg="del">
        <pc:chgData name="Rachel Profitt" userId="33e63d03-b0ce-4cee-8a7f-3417702ed3c2" providerId="ADAL" clId="{509C912A-1794-4FF4-AFCA-78B7A7015AB1}" dt="2020-10-22T17:51:18.525" v="68" actId="47"/>
        <pc:sldMkLst>
          <pc:docMk/>
          <pc:sldMk cId="570949150" sldId="2074"/>
        </pc:sldMkLst>
      </pc:sldChg>
      <pc:sldChg chg="del">
        <pc:chgData name="Rachel Profitt" userId="33e63d03-b0ce-4cee-8a7f-3417702ed3c2" providerId="ADAL" clId="{509C912A-1794-4FF4-AFCA-78B7A7015AB1}" dt="2020-10-22T17:50:56.833" v="67" actId="47"/>
        <pc:sldMkLst>
          <pc:docMk/>
          <pc:sldMk cId="2274121145" sldId="2075"/>
        </pc:sldMkLst>
      </pc:sldChg>
      <pc:sldChg chg="del">
        <pc:chgData name="Rachel Profitt" userId="33e63d03-b0ce-4cee-8a7f-3417702ed3c2" providerId="ADAL" clId="{509C912A-1794-4FF4-AFCA-78B7A7015AB1}" dt="2020-10-22T17:50:56.833" v="67" actId="47"/>
        <pc:sldMkLst>
          <pc:docMk/>
          <pc:sldMk cId="1924441372" sldId="2076"/>
        </pc:sldMkLst>
      </pc:sldChg>
      <pc:sldChg chg="del">
        <pc:chgData name="Rachel Profitt" userId="33e63d03-b0ce-4cee-8a7f-3417702ed3c2" providerId="ADAL" clId="{509C912A-1794-4FF4-AFCA-78B7A7015AB1}" dt="2020-10-22T17:50:56.833" v="67" actId="47"/>
        <pc:sldMkLst>
          <pc:docMk/>
          <pc:sldMk cId="3470395829" sldId="2077"/>
        </pc:sldMkLst>
      </pc:sldChg>
      <pc:sldChg chg="del">
        <pc:chgData name="Rachel Profitt" userId="33e63d03-b0ce-4cee-8a7f-3417702ed3c2" providerId="ADAL" clId="{509C912A-1794-4FF4-AFCA-78B7A7015AB1}" dt="2020-10-22T17:51:18.525" v="68" actId="47"/>
        <pc:sldMkLst>
          <pc:docMk/>
          <pc:sldMk cId="3074164141" sldId="2078"/>
        </pc:sldMkLst>
      </pc:sldChg>
      <pc:sldChg chg="del">
        <pc:chgData name="Rachel Profitt" userId="33e63d03-b0ce-4cee-8a7f-3417702ed3c2" providerId="ADAL" clId="{509C912A-1794-4FF4-AFCA-78B7A7015AB1}" dt="2020-10-22T17:51:18.525" v="68" actId="47"/>
        <pc:sldMkLst>
          <pc:docMk/>
          <pc:sldMk cId="378498236" sldId="2079"/>
        </pc:sldMkLst>
      </pc:sldChg>
      <pc:sldChg chg="del">
        <pc:chgData name="Rachel Profitt" userId="33e63d03-b0ce-4cee-8a7f-3417702ed3c2" providerId="ADAL" clId="{509C912A-1794-4FF4-AFCA-78B7A7015AB1}" dt="2020-10-22T17:50:56.833" v="67" actId="47"/>
        <pc:sldMkLst>
          <pc:docMk/>
          <pc:sldMk cId="1713461640" sldId="2082"/>
        </pc:sldMkLst>
      </pc:sldChg>
      <pc:sldChg chg="del">
        <pc:chgData name="Rachel Profitt" userId="33e63d03-b0ce-4cee-8a7f-3417702ed3c2" providerId="ADAL" clId="{509C912A-1794-4FF4-AFCA-78B7A7015AB1}" dt="2020-10-22T17:50:56.833" v="67" actId="47"/>
        <pc:sldMkLst>
          <pc:docMk/>
          <pc:sldMk cId="2506472808" sldId="2083"/>
        </pc:sldMkLst>
      </pc:sldChg>
      <pc:sldChg chg="addSp modSp mod chgLayout">
        <pc:chgData name="Rachel Profitt" userId="33e63d03-b0ce-4cee-8a7f-3417702ed3c2" providerId="ADAL" clId="{509C912A-1794-4FF4-AFCA-78B7A7015AB1}" dt="2020-10-22T17:52:08.400" v="75" actId="14100"/>
        <pc:sldMkLst>
          <pc:docMk/>
          <pc:sldMk cId="3003001123" sldId="2112"/>
        </pc:sldMkLst>
        <pc:spChg chg="mod ord">
          <ac:chgData name="Rachel Profitt" userId="33e63d03-b0ce-4cee-8a7f-3417702ed3c2" providerId="ADAL" clId="{509C912A-1794-4FF4-AFCA-78B7A7015AB1}" dt="2020-10-22T17:52:08.400" v="75" actId="14100"/>
          <ac:spMkLst>
            <pc:docMk/>
            <pc:sldMk cId="3003001123" sldId="2112"/>
            <ac:spMk id="4" creationId="{91E1388E-A56A-4206-914E-EF0361A049FD}"/>
          </ac:spMkLst>
        </pc:spChg>
        <pc:spChg chg="mod ord">
          <ac:chgData name="Rachel Profitt" userId="33e63d03-b0ce-4cee-8a7f-3417702ed3c2" providerId="ADAL" clId="{509C912A-1794-4FF4-AFCA-78B7A7015AB1}" dt="2020-10-22T17:52:05.068" v="74" actId="1076"/>
          <ac:spMkLst>
            <pc:docMk/>
            <pc:sldMk cId="3003001123" sldId="2112"/>
            <ac:spMk id="5" creationId="{9D8EA170-F704-4ACA-9DBE-BD3AD12AC8E0}"/>
          </ac:spMkLst>
        </pc:spChg>
        <pc:spChg chg="add mod">
          <ac:chgData name="Rachel Profitt" userId="33e63d03-b0ce-4cee-8a7f-3417702ed3c2" providerId="ADAL" clId="{509C912A-1794-4FF4-AFCA-78B7A7015AB1}" dt="2020-10-22T17:52:00.938" v="73" actId="1076"/>
          <ac:spMkLst>
            <pc:docMk/>
            <pc:sldMk cId="3003001123" sldId="2112"/>
            <ac:spMk id="6" creationId="{726D6336-8A35-4EC7-A7C7-9236CD068886}"/>
          </ac:spMkLst>
        </pc:spChg>
      </pc:sldChg>
      <pc:sldChg chg="del">
        <pc:chgData name="Rachel Profitt" userId="33e63d03-b0ce-4cee-8a7f-3417702ed3c2" providerId="ADAL" clId="{509C912A-1794-4FF4-AFCA-78B7A7015AB1}" dt="2020-10-22T17:51:18.525" v="68" actId="47"/>
        <pc:sldMkLst>
          <pc:docMk/>
          <pc:sldMk cId="242355289" sldId="2113"/>
        </pc:sldMkLst>
      </pc:sldChg>
      <pc:sldChg chg="del">
        <pc:chgData name="Rachel Profitt" userId="33e63d03-b0ce-4cee-8a7f-3417702ed3c2" providerId="ADAL" clId="{509C912A-1794-4FF4-AFCA-78B7A7015AB1}" dt="2020-10-22T17:50:56.833" v="67" actId="47"/>
        <pc:sldMkLst>
          <pc:docMk/>
          <pc:sldMk cId="3917128341" sldId="2115"/>
        </pc:sldMkLst>
      </pc:sldChg>
      <pc:sldChg chg="del">
        <pc:chgData name="Rachel Profitt" userId="33e63d03-b0ce-4cee-8a7f-3417702ed3c2" providerId="ADAL" clId="{509C912A-1794-4FF4-AFCA-78B7A7015AB1}" dt="2020-10-22T17:50:56.833" v="67" actId="47"/>
        <pc:sldMkLst>
          <pc:docMk/>
          <pc:sldMk cId="248200697" sldId="2116"/>
        </pc:sldMkLst>
      </pc:sldChg>
      <pc:sldChg chg="del">
        <pc:chgData name="Rachel Profitt" userId="33e63d03-b0ce-4cee-8a7f-3417702ed3c2" providerId="ADAL" clId="{509C912A-1794-4FF4-AFCA-78B7A7015AB1}" dt="2020-10-22T17:50:56.833" v="67" actId="47"/>
        <pc:sldMkLst>
          <pc:docMk/>
          <pc:sldMk cId="1843160321" sldId="2117"/>
        </pc:sldMkLst>
      </pc:sldChg>
      <pc:sldChg chg="del">
        <pc:chgData name="Rachel Profitt" userId="33e63d03-b0ce-4cee-8a7f-3417702ed3c2" providerId="ADAL" clId="{509C912A-1794-4FF4-AFCA-78B7A7015AB1}" dt="2020-10-22T17:50:56.833" v="67" actId="47"/>
        <pc:sldMkLst>
          <pc:docMk/>
          <pc:sldMk cId="2030118587" sldId="2119"/>
        </pc:sldMkLst>
      </pc:sldChg>
      <pc:sldChg chg="del">
        <pc:chgData name="Rachel Profitt" userId="33e63d03-b0ce-4cee-8a7f-3417702ed3c2" providerId="ADAL" clId="{509C912A-1794-4FF4-AFCA-78B7A7015AB1}" dt="2020-10-22T17:50:56.833" v="67" actId="47"/>
        <pc:sldMkLst>
          <pc:docMk/>
          <pc:sldMk cId="611744291" sldId="2121"/>
        </pc:sldMkLst>
      </pc:sldChg>
      <pc:sldChg chg="del">
        <pc:chgData name="Rachel Profitt" userId="33e63d03-b0ce-4cee-8a7f-3417702ed3c2" providerId="ADAL" clId="{509C912A-1794-4FF4-AFCA-78B7A7015AB1}" dt="2020-10-22T17:50:56.833" v="67" actId="47"/>
        <pc:sldMkLst>
          <pc:docMk/>
          <pc:sldMk cId="3794431042" sldId="2122"/>
        </pc:sldMkLst>
      </pc:sldChg>
      <pc:sldChg chg="del">
        <pc:chgData name="Rachel Profitt" userId="33e63d03-b0ce-4cee-8a7f-3417702ed3c2" providerId="ADAL" clId="{509C912A-1794-4FF4-AFCA-78B7A7015AB1}" dt="2020-10-22T17:50:56.833" v="67" actId="47"/>
        <pc:sldMkLst>
          <pc:docMk/>
          <pc:sldMk cId="317282383" sldId="2123"/>
        </pc:sldMkLst>
      </pc:sldChg>
      <pc:sldChg chg="del">
        <pc:chgData name="Rachel Profitt" userId="33e63d03-b0ce-4cee-8a7f-3417702ed3c2" providerId="ADAL" clId="{509C912A-1794-4FF4-AFCA-78B7A7015AB1}" dt="2020-10-22T17:51:18.525" v="68" actId="47"/>
        <pc:sldMkLst>
          <pc:docMk/>
          <pc:sldMk cId="1252474321" sldId="2124"/>
        </pc:sldMkLst>
      </pc:sldChg>
      <pc:sldChg chg="del">
        <pc:chgData name="Rachel Profitt" userId="33e63d03-b0ce-4cee-8a7f-3417702ed3c2" providerId="ADAL" clId="{509C912A-1794-4FF4-AFCA-78B7A7015AB1}" dt="2020-10-22T17:51:18.525" v="68" actId="47"/>
        <pc:sldMkLst>
          <pc:docMk/>
          <pc:sldMk cId="3620559428" sldId="2125"/>
        </pc:sldMkLst>
      </pc:sldChg>
      <pc:sldChg chg="del">
        <pc:chgData name="Rachel Profitt" userId="33e63d03-b0ce-4cee-8a7f-3417702ed3c2" providerId="ADAL" clId="{509C912A-1794-4FF4-AFCA-78B7A7015AB1}" dt="2020-10-22T17:51:18.525" v="68" actId="47"/>
        <pc:sldMkLst>
          <pc:docMk/>
          <pc:sldMk cId="4061504061" sldId="2126"/>
        </pc:sldMkLst>
      </pc:sldChg>
      <pc:sldChg chg="del">
        <pc:chgData name="Rachel Profitt" userId="33e63d03-b0ce-4cee-8a7f-3417702ed3c2" providerId="ADAL" clId="{509C912A-1794-4FF4-AFCA-78B7A7015AB1}" dt="2020-10-22T17:51:18.525" v="68" actId="47"/>
        <pc:sldMkLst>
          <pc:docMk/>
          <pc:sldMk cId="2336657879" sldId="2127"/>
        </pc:sldMkLst>
      </pc:sldChg>
      <pc:sldChg chg="del">
        <pc:chgData name="Rachel Profitt" userId="33e63d03-b0ce-4cee-8a7f-3417702ed3c2" providerId="ADAL" clId="{509C912A-1794-4FF4-AFCA-78B7A7015AB1}" dt="2020-10-22T17:51:18.525" v="68" actId="47"/>
        <pc:sldMkLst>
          <pc:docMk/>
          <pc:sldMk cId="3271990136" sldId="2128"/>
        </pc:sldMkLst>
      </pc:sldChg>
      <pc:sldChg chg="del">
        <pc:chgData name="Rachel Profitt" userId="33e63d03-b0ce-4cee-8a7f-3417702ed3c2" providerId="ADAL" clId="{509C912A-1794-4FF4-AFCA-78B7A7015AB1}" dt="2020-10-22T17:51:18.525" v="68" actId="47"/>
        <pc:sldMkLst>
          <pc:docMk/>
          <pc:sldMk cId="3042095201" sldId="2129"/>
        </pc:sldMkLst>
      </pc:sldChg>
      <pc:sldChg chg="del">
        <pc:chgData name="Rachel Profitt" userId="33e63d03-b0ce-4cee-8a7f-3417702ed3c2" providerId="ADAL" clId="{509C912A-1794-4FF4-AFCA-78B7A7015AB1}" dt="2020-10-22T17:51:18.525" v="68" actId="47"/>
        <pc:sldMkLst>
          <pc:docMk/>
          <pc:sldMk cId="4244188732" sldId="2130"/>
        </pc:sldMkLst>
      </pc:sldChg>
      <pc:sldChg chg="del">
        <pc:chgData name="Rachel Profitt" userId="33e63d03-b0ce-4cee-8a7f-3417702ed3c2" providerId="ADAL" clId="{509C912A-1794-4FF4-AFCA-78B7A7015AB1}" dt="2020-10-22T17:51:18.525" v="68" actId="47"/>
        <pc:sldMkLst>
          <pc:docMk/>
          <pc:sldMk cId="1005555247" sldId="2131"/>
        </pc:sldMkLst>
      </pc:sldChg>
      <pc:sldChg chg="del">
        <pc:chgData name="Rachel Profitt" userId="33e63d03-b0ce-4cee-8a7f-3417702ed3c2" providerId="ADAL" clId="{509C912A-1794-4FF4-AFCA-78B7A7015AB1}" dt="2020-10-22T17:51:18.525" v="68" actId="47"/>
        <pc:sldMkLst>
          <pc:docMk/>
          <pc:sldMk cId="2231584360" sldId="2132"/>
        </pc:sldMkLst>
      </pc:sldChg>
      <pc:sldChg chg="del">
        <pc:chgData name="Rachel Profitt" userId="33e63d03-b0ce-4cee-8a7f-3417702ed3c2" providerId="ADAL" clId="{509C912A-1794-4FF4-AFCA-78B7A7015AB1}" dt="2020-10-22T17:51:18.525" v="68" actId="47"/>
        <pc:sldMkLst>
          <pc:docMk/>
          <pc:sldMk cId="299719225" sldId="2133"/>
        </pc:sldMkLst>
      </pc:sldChg>
      <pc:sldChg chg="del">
        <pc:chgData name="Rachel Profitt" userId="33e63d03-b0ce-4cee-8a7f-3417702ed3c2" providerId="ADAL" clId="{509C912A-1794-4FF4-AFCA-78B7A7015AB1}" dt="2020-10-22T17:51:18.525" v="68" actId="47"/>
        <pc:sldMkLst>
          <pc:docMk/>
          <pc:sldMk cId="1892097127" sldId="213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5/21/2021 11:05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5/21/2021 11:02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2</a:t>
            </a:fld>
            <a:endParaRPr lang="en-US"/>
          </a:p>
        </p:txBody>
      </p:sp>
    </p:spTree>
    <p:extLst>
      <p:ext uri="{BB962C8B-B14F-4D97-AF65-F5344CB8AC3E}">
        <p14:creationId xmlns:p14="http://schemas.microsoft.com/office/powerpoint/2010/main" val="3956915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16</a:t>
            </a:fld>
            <a:endParaRPr lang="en-US"/>
          </a:p>
        </p:txBody>
      </p:sp>
    </p:spTree>
    <p:extLst>
      <p:ext uri="{BB962C8B-B14F-4D97-AF65-F5344CB8AC3E}">
        <p14:creationId xmlns:p14="http://schemas.microsoft.com/office/powerpoint/2010/main" val="27783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17</a:t>
            </a:fld>
            <a:endParaRPr lang="en-US"/>
          </a:p>
        </p:txBody>
      </p:sp>
    </p:spTree>
    <p:extLst>
      <p:ext uri="{BB962C8B-B14F-4D97-AF65-F5344CB8AC3E}">
        <p14:creationId xmlns:p14="http://schemas.microsoft.com/office/powerpoint/2010/main" val="538803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0133BD-6629-D245-9461-799999F1C9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2017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0133BD-6629-D245-9461-799999F1C9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20170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0133BD-6629-D245-9461-799999F1C9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94447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F0E8ADD-5317-4C14-B1BC-530D7C569EE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5/21/2021 11:02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378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61963" lvl="1" indent="-457200">
              <a:lnSpc>
                <a:spcPct val="100000"/>
              </a:lnSpc>
              <a:buFont typeface="Wingdings" panose="05000000000000000000" pitchFamily="2" charset="2"/>
              <a:buChar char="Ø"/>
            </a:pPr>
            <a:r>
              <a:rPr lang="en-US" sz="1200"/>
              <a:t>Performance management needs to be planned as it is an iterative process with incremental improvements</a:t>
            </a:r>
          </a:p>
          <a:p>
            <a:pPr marL="461963" lvl="1" indent="-457200">
              <a:lnSpc>
                <a:spcPct val="100000"/>
              </a:lnSpc>
              <a:buFont typeface="Wingdings" panose="05000000000000000000" pitchFamily="2" charset="2"/>
              <a:buChar char="Ø"/>
            </a:pPr>
            <a:r>
              <a:rPr lang="en-US" sz="1200"/>
              <a:t>Start with a macro plan which defines the overall timetable and integration with project test phases and data migration phases</a:t>
            </a:r>
          </a:p>
          <a:p>
            <a:pPr marL="461963" lvl="1" indent="-457200">
              <a:lnSpc>
                <a:spcPct val="100000"/>
              </a:lnSpc>
              <a:buFont typeface="Wingdings" panose="05000000000000000000" pitchFamily="2" charset="2"/>
              <a:buChar char="Ø"/>
            </a:pPr>
            <a:r>
              <a:rPr lang="en-US" sz="1200"/>
              <a:t>Need to then define a more refined plan which maps to the detailed project sprint plan so performance expectations from the project match with the expected volumes of data entity via data migration etc..</a:t>
            </a:r>
          </a:p>
          <a:p>
            <a:pPr marL="461963" lvl="1" indent="-457200">
              <a:lnSpc>
                <a:spcPct val="100000"/>
              </a:lnSpc>
              <a:buFont typeface="Wingdings" panose="05000000000000000000" pitchFamily="2" charset="2"/>
              <a:buChar char="Ø"/>
            </a:pPr>
            <a:r>
              <a:rPr lang="en-US" sz="1200"/>
              <a:t>Project plan should allow for multiple iterations of performance testing (not just per test phase)</a:t>
            </a:r>
          </a:p>
          <a:p>
            <a:pPr marL="461963" lvl="1" indent="-457200">
              <a:lnSpc>
                <a:spcPct val="100000"/>
              </a:lnSpc>
              <a:buFont typeface="Wingdings" panose="05000000000000000000" pitchFamily="2" charset="2"/>
              <a:buChar char="Ø"/>
            </a:pPr>
            <a:r>
              <a:rPr lang="en-US" sz="1200"/>
              <a:t>Project plan should have the right expert resources allocated to ensure the testing is done well and results are </a:t>
            </a:r>
            <a:r>
              <a:rPr lang="en-US" sz="1200" b="1"/>
              <a:t>correctly interpreted </a:t>
            </a:r>
            <a:r>
              <a:rPr lang="en-US" sz="1200"/>
              <a:t>and </a:t>
            </a:r>
            <a:r>
              <a:rPr lang="en-US" sz="1200" u="sng"/>
              <a:t>poor performing areas actioned rapidly</a:t>
            </a:r>
            <a:r>
              <a:rPr lang="en-US" sz="1200"/>
              <a:t>.</a:t>
            </a:r>
          </a:p>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4</a:t>
            </a:fld>
            <a:endParaRPr lang="en-US"/>
          </a:p>
        </p:txBody>
      </p:sp>
    </p:spTree>
    <p:extLst>
      <p:ext uri="{BB962C8B-B14F-4D97-AF65-F5344CB8AC3E}">
        <p14:creationId xmlns:p14="http://schemas.microsoft.com/office/powerpoint/2010/main" val="27783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6</a:t>
            </a:fld>
            <a:endParaRPr lang="en-US"/>
          </a:p>
        </p:txBody>
      </p:sp>
    </p:spTree>
    <p:extLst>
      <p:ext uri="{BB962C8B-B14F-4D97-AF65-F5344CB8AC3E}">
        <p14:creationId xmlns:p14="http://schemas.microsoft.com/office/powerpoint/2010/main" val="27783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7</a:t>
            </a:fld>
            <a:endParaRPr lang="en-US"/>
          </a:p>
        </p:txBody>
      </p:sp>
    </p:spTree>
    <p:extLst>
      <p:ext uri="{BB962C8B-B14F-4D97-AF65-F5344CB8AC3E}">
        <p14:creationId xmlns:p14="http://schemas.microsoft.com/office/powerpoint/2010/main" val="27783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a:t>=========================</a:t>
            </a:r>
          </a:p>
          <a:p>
            <a:r>
              <a:rPr lang="en-US" b="1" noProof="0"/>
              <a:t>Why are we asking this information?</a:t>
            </a:r>
          </a:p>
          <a:p>
            <a:r>
              <a:rPr lang="en-US" noProof="0"/>
              <a:t>Data center locations: </a:t>
            </a:r>
          </a:p>
          <a:p>
            <a:r>
              <a:rPr lang="en-US" noProof="0"/>
              <a:t>https://docs.microsoft.com/en-us/dynamics365/customer-engagement/admin/datacenter/new-datacenter-regions</a:t>
            </a:r>
          </a:p>
          <a:p>
            <a:r>
              <a:rPr lang="en-US" noProof="0"/>
              <a:t>https://docs.microsoft.com/en-us/power-platform/admin/new-datacenter-regions</a:t>
            </a:r>
          </a:p>
          <a:p>
            <a:r>
              <a:rPr lang="en-US" noProof="0"/>
              <a:t>https://docs.microsoft.com/en-us/dynamics365/get-started/availability</a:t>
            </a:r>
          </a:p>
          <a:p>
            <a:endParaRPr lang="en-US" noProof="0"/>
          </a:p>
          <a:p>
            <a:r>
              <a:rPr lang="en-US" noProof="0"/>
              <a:t>Instance Types can be simplified as Prod / Non-prod</a:t>
            </a:r>
          </a:p>
          <a:p>
            <a:endParaRPr lang="pt-P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0133BD-6629-D245-9461-799999F1C9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5316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61963" lvl="1" indent="-457200">
              <a:lnSpc>
                <a:spcPct val="100000"/>
              </a:lnSpc>
              <a:buFont typeface="Wingdings" panose="05000000000000000000" pitchFamily="2" charset="2"/>
              <a:buChar char="Ø"/>
            </a:pPr>
            <a:r>
              <a:rPr lang="en-GB" sz="2400"/>
              <a:t>24/7 workload schedule defined before should help in identifying key business scenarios</a:t>
            </a:r>
          </a:p>
          <a:p>
            <a:pPr marL="461963" lvl="1" indent="-457200">
              <a:lnSpc>
                <a:spcPct val="100000"/>
              </a:lnSpc>
              <a:buFont typeface="Wingdings" panose="05000000000000000000" pitchFamily="2" charset="2"/>
              <a:buChar char="Ø"/>
            </a:pPr>
            <a:r>
              <a:rPr lang="en-GB" sz="2400"/>
              <a:t>To help with selecting the key processes to measure, consider business impact and risk of poor performance </a:t>
            </a:r>
          </a:p>
          <a:p>
            <a:pPr marL="1485799" lvl="3" indent="-457200">
              <a:lnSpc>
                <a:spcPct val="100000"/>
              </a:lnSpc>
              <a:buFont typeface="Wingdings" panose="05000000000000000000" pitchFamily="2" charset="2"/>
              <a:buChar char="Ø"/>
            </a:pPr>
            <a:r>
              <a:rPr lang="en-GB" sz="2000"/>
              <a:t>due to high transaction volumes or </a:t>
            </a:r>
          </a:p>
          <a:p>
            <a:pPr marL="1485799" lvl="3" indent="-457200">
              <a:lnSpc>
                <a:spcPct val="100000"/>
              </a:lnSpc>
              <a:buFont typeface="Wingdings" panose="05000000000000000000" pitchFamily="2" charset="2"/>
              <a:buChar char="Ø"/>
            </a:pPr>
            <a:r>
              <a:rPr lang="en-GB" sz="2000"/>
              <a:t>complexity of automated processing or </a:t>
            </a:r>
          </a:p>
          <a:p>
            <a:pPr marL="1485799" lvl="3" indent="-457200">
              <a:lnSpc>
                <a:spcPct val="100000"/>
              </a:lnSpc>
              <a:buFont typeface="Wingdings" panose="05000000000000000000" pitchFamily="2" charset="2"/>
              <a:buChar char="Ø"/>
            </a:pPr>
            <a:r>
              <a:rPr lang="en-GB" sz="2000"/>
              <a:t>high concurrency or </a:t>
            </a:r>
          </a:p>
          <a:p>
            <a:pPr marL="1485799" lvl="3" indent="-457200">
              <a:lnSpc>
                <a:spcPct val="100000"/>
              </a:lnSpc>
              <a:buFont typeface="Wingdings" panose="05000000000000000000" pitchFamily="2" charset="2"/>
              <a:buChar char="Ø"/>
            </a:pPr>
            <a:r>
              <a:rPr lang="en-GB" sz="2000"/>
              <a:t>limited time available to complete the process.  </a:t>
            </a:r>
          </a:p>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11</a:t>
            </a:fld>
            <a:endParaRPr lang="en-US"/>
          </a:p>
        </p:txBody>
      </p:sp>
    </p:spTree>
    <p:extLst>
      <p:ext uri="{BB962C8B-B14F-4D97-AF65-F5344CB8AC3E}">
        <p14:creationId xmlns:p14="http://schemas.microsoft.com/office/powerpoint/2010/main" val="1757815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399" lvl="1" indent="-457200">
              <a:lnSpc>
                <a:spcPct val="100000"/>
              </a:lnSpc>
              <a:buFont typeface="Wingdings" panose="05000000000000000000" pitchFamily="2" charset="2"/>
              <a:buChar char="Ø"/>
            </a:pPr>
            <a:r>
              <a:rPr lang="en-US" sz="1200"/>
              <a:t>Set realistic and measurable performance goals for the business scenarios (agree with business users)</a:t>
            </a:r>
          </a:p>
          <a:p>
            <a:pPr marL="571399" lvl="1" indent="-457200">
              <a:lnSpc>
                <a:spcPct val="100000"/>
              </a:lnSpc>
              <a:buFont typeface="Wingdings" panose="05000000000000000000" pitchFamily="2" charset="2"/>
              <a:buChar char="Ø"/>
            </a:pPr>
            <a:r>
              <a:rPr lang="en-US" sz="1200"/>
              <a:t>Get approval for the key performance goals with business stakeholders and Steerco </a:t>
            </a:r>
          </a:p>
          <a:p>
            <a:endParaRPr lang="pt-P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0133BD-6629-D245-9461-799999F1C9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5316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61963" lvl="1" indent="-457200">
              <a:lnSpc>
                <a:spcPct val="100000"/>
              </a:lnSpc>
              <a:buFont typeface="Wingdings" panose="05000000000000000000" pitchFamily="2" charset="2"/>
              <a:buChar char="Ø"/>
            </a:pPr>
            <a:r>
              <a:rPr lang="en-GB"/>
              <a:t>Recommend that a team structure is created with a defined leader and all other roles and responsibilities identified (technical architects, functional architects, developers, testers etc)</a:t>
            </a:r>
          </a:p>
          <a:p>
            <a:pPr marL="461963" lvl="1" indent="-457200">
              <a:lnSpc>
                <a:spcPct val="100000"/>
              </a:lnSpc>
              <a:buFont typeface="Wingdings" panose="05000000000000000000" pitchFamily="2" charset="2"/>
              <a:buChar char="Ø"/>
            </a:pPr>
            <a:r>
              <a:rPr lang="en-GB"/>
              <a:t>For each of the following areas, define how the performance goals set earlier are impacted and how to measure and improve performance as necessary:</a:t>
            </a:r>
          </a:p>
          <a:p>
            <a:pPr marL="1485799" lvl="3" indent="-457200">
              <a:lnSpc>
                <a:spcPct val="100000"/>
              </a:lnSpc>
              <a:buFont typeface="Wingdings" panose="05000000000000000000" pitchFamily="2" charset="2"/>
              <a:buChar char="Ø"/>
            </a:pPr>
            <a:r>
              <a:rPr lang="en-GB"/>
              <a:t>Functional processes</a:t>
            </a:r>
          </a:p>
          <a:p>
            <a:pPr marL="1485799" lvl="3" indent="-457200">
              <a:lnSpc>
                <a:spcPct val="100000"/>
              </a:lnSpc>
              <a:buFont typeface="Wingdings" panose="05000000000000000000" pitchFamily="2" charset="2"/>
              <a:buChar char="Ø"/>
            </a:pPr>
            <a:r>
              <a:rPr lang="en-GB"/>
              <a:t>Integrations</a:t>
            </a:r>
          </a:p>
          <a:p>
            <a:pPr marL="1485799" lvl="3" indent="-457200">
              <a:lnSpc>
                <a:spcPct val="100000"/>
              </a:lnSpc>
              <a:buFont typeface="Wingdings" panose="05000000000000000000" pitchFamily="2" charset="2"/>
              <a:buChar char="Ø"/>
            </a:pPr>
            <a:r>
              <a:rPr lang="en-GB"/>
              <a:t>Batch processes </a:t>
            </a:r>
          </a:p>
          <a:p>
            <a:pPr marL="1485799" lvl="3" indent="-457200">
              <a:lnSpc>
                <a:spcPct val="100000"/>
              </a:lnSpc>
              <a:buFont typeface="Wingdings" panose="05000000000000000000" pitchFamily="2" charset="2"/>
              <a:buChar char="Ø"/>
            </a:pPr>
            <a:r>
              <a:rPr lang="en-GB"/>
              <a:t>Workflows</a:t>
            </a:r>
          </a:p>
          <a:p>
            <a:pPr marL="1485799" lvl="3" indent="-457200">
              <a:lnSpc>
                <a:spcPct val="100000"/>
              </a:lnSpc>
              <a:buFont typeface="Wingdings" panose="05000000000000000000" pitchFamily="2" charset="2"/>
              <a:buChar char="Ø"/>
            </a:pPr>
            <a:r>
              <a:rPr lang="en-GB"/>
              <a:t>Data migration</a:t>
            </a:r>
          </a:p>
          <a:p>
            <a:pPr marL="1485799" lvl="3" indent="-457200">
              <a:lnSpc>
                <a:spcPct val="100000"/>
              </a:lnSpc>
              <a:buFont typeface="Wingdings" panose="05000000000000000000" pitchFamily="2" charset="2"/>
              <a:buChar char="Ø"/>
            </a:pPr>
            <a:r>
              <a:rPr lang="en-GB"/>
              <a:t>Reporting and BI</a:t>
            </a:r>
          </a:p>
          <a:p>
            <a:pPr marL="461963" lvl="1" indent="-457200">
              <a:lnSpc>
                <a:spcPct val="100000"/>
              </a:lnSpc>
              <a:buFont typeface="Wingdings" panose="05000000000000000000" pitchFamily="2" charset="2"/>
              <a:buChar char="Ø"/>
            </a:pPr>
            <a:r>
              <a:rPr lang="en-GB"/>
              <a:t>As part of the detailed plan, consider how and when to include the following:</a:t>
            </a:r>
          </a:p>
          <a:p>
            <a:pPr marL="1485799" lvl="3" indent="-457200">
              <a:lnSpc>
                <a:spcPct val="100000"/>
              </a:lnSpc>
              <a:buFont typeface="Wingdings" panose="05000000000000000000" pitchFamily="2" charset="2"/>
              <a:buChar char="Ø"/>
            </a:pPr>
            <a:r>
              <a:rPr lang="en-GB"/>
              <a:t>representative volume data, </a:t>
            </a:r>
          </a:p>
          <a:p>
            <a:pPr marL="1485799" lvl="3" indent="-457200">
              <a:lnSpc>
                <a:spcPct val="100000"/>
              </a:lnSpc>
              <a:buFont typeface="Wingdings" panose="05000000000000000000" pitchFamily="2" charset="2"/>
              <a:buChar char="Ø"/>
            </a:pPr>
            <a:r>
              <a:rPr lang="en-GB"/>
              <a:t>representative concurrent users, </a:t>
            </a:r>
          </a:p>
          <a:p>
            <a:pPr marL="1485799" lvl="3" indent="-457200">
              <a:lnSpc>
                <a:spcPct val="100000"/>
              </a:lnSpc>
              <a:buFont typeface="Wingdings" panose="05000000000000000000" pitchFamily="2" charset="2"/>
              <a:buChar char="Ø"/>
            </a:pPr>
            <a:r>
              <a:rPr lang="en-GB"/>
              <a:t>representative concurrent processes occurring, </a:t>
            </a:r>
          </a:p>
          <a:p>
            <a:pPr marL="1485799" lvl="3" indent="-457200">
              <a:lnSpc>
                <a:spcPct val="100000"/>
              </a:lnSpc>
              <a:buFont typeface="Wingdings" panose="05000000000000000000" pitchFamily="2" charset="2"/>
              <a:buChar char="Ø"/>
            </a:pPr>
            <a:r>
              <a:rPr lang="en-GB"/>
              <a:t>representative hardware</a:t>
            </a:r>
          </a:p>
          <a:p>
            <a:pPr marL="1485799" lvl="3" indent="-457200">
              <a:lnSpc>
                <a:spcPct val="100000"/>
              </a:lnSpc>
              <a:buFont typeface="Wingdings" panose="05000000000000000000" pitchFamily="2" charset="2"/>
              <a:buChar char="Ø"/>
            </a:pPr>
            <a:r>
              <a:rPr lang="en-GB"/>
              <a:t>representative configuration setup (incl. security setup)</a:t>
            </a:r>
          </a:p>
          <a:p>
            <a:pPr marL="461963" lvl="1" indent="-457200">
              <a:lnSpc>
                <a:spcPct val="100000"/>
              </a:lnSpc>
              <a:buFont typeface="Wingdings" panose="05000000000000000000" pitchFamily="2" charset="2"/>
              <a:buChar char="Ø"/>
            </a:pPr>
            <a:r>
              <a:rPr lang="en-GB"/>
              <a:t>The performance testing strategy should also include the various means of measuring and remediating performance. </a:t>
            </a:r>
          </a:p>
          <a:p>
            <a:pPr marL="1485799" lvl="3" indent="-457200">
              <a:lnSpc>
                <a:spcPct val="100000"/>
              </a:lnSpc>
              <a:buFont typeface="Wingdings" panose="05000000000000000000" pitchFamily="2" charset="2"/>
              <a:buChar char="Ø"/>
            </a:pPr>
            <a:r>
              <a:rPr lang="en-GB"/>
              <a:t>Start with ensuring the </a:t>
            </a:r>
            <a:r>
              <a:rPr lang="en-GB" b="1"/>
              <a:t>designs for key scenarios will scale </a:t>
            </a:r>
            <a:r>
              <a:rPr lang="en-GB"/>
              <a:t>and deliver the required performance.</a:t>
            </a:r>
          </a:p>
          <a:p>
            <a:pPr marL="1485799" lvl="3" indent="-457200">
              <a:lnSpc>
                <a:spcPct val="100000"/>
              </a:lnSpc>
              <a:buFont typeface="Wingdings" panose="05000000000000000000" pitchFamily="2" charset="2"/>
              <a:buChar char="Ø"/>
            </a:pPr>
            <a:r>
              <a:rPr lang="en-GB"/>
              <a:t>Code reviews, single user traces,  automation via task recorder, SQL logs, LCS Diagnostics, performance test harnesses via </a:t>
            </a:r>
            <a:r>
              <a:rPr lang="en-GB" err="1"/>
              <a:t>perfsdk</a:t>
            </a:r>
            <a:r>
              <a:rPr lang="en-GB"/>
              <a:t> tool (or other tools). </a:t>
            </a:r>
          </a:p>
          <a:p>
            <a:pPr marL="1485799" lvl="3" indent="-457200">
              <a:lnSpc>
                <a:spcPct val="100000"/>
              </a:lnSpc>
              <a:buFont typeface="Wingdings" panose="05000000000000000000" pitchFamily="2" charset="2"/>
              <a:buChar char="Ø"/>
            </a:pPr>
            <a:r>
              <a:rPr lang="en-GB"/>
              <a:t>Consider all the best practice areas (appropriate transaction scope, multi-threading, set-based operations, index considerations, etc)  </a:t>
            </a:r>
          </a:p>
          <a:p>
            <a:pPr marL="114199" lvl="0" indent="-457200">
              <a:lnSpc>
                <a:spcPct val="100000"/>
              </a:lnSpc>
              <a:buFont typeface="Wingdings" panose="05000000000000000000" pitchFamily="2" charset="2"/>
              <a:buChar char="Ø"/>
            </a:pPr>
            <a:r>
              <a:rPr lang="en-US" sz="1200"/>
              <a:t>Performance testing should have a single owner that can drive planning and remediations across all teams and all project phases</a:t>
            </a:r>
            <a:endParaRPr lang="en-GB"/>
          </a:p>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14</a:t>
            </a:fld>
            <a:endParaRPr lang="en-US"/>
          </a:p>
        </p:txBody>
      </p:sp>
    </p:spTree>
    <p:extLst>
      <p:ext uri="{BB962C8B-B14F-4D97-AF65-F5344CB8AC3E}">
        <p14:creationId xmlns:p14="http://schemas.microsoft.com/office/powerpoint/2010/main" val="27783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15</a:t>
            </a:fld>
            <a:endParaRPr lang="en-US"/>
          </a:p>
        </p:txBody>
      </p:sp>
    </p:spTree>
    <p:extLst>
      <p:ext uri="{BB962C8B-B14F-4D97-AF65-F5344CB8AC3E}">
        <p14:creationId xmlns:p14="http://schemas.microsoft.com/office/powerpoint/2010/main" val="16598057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emf"/><Relationship Id="rId4" Type="http://schemas.openxmlformats.org/officeDocument/2006/relationships/image" Target="../media/image19.sv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B4081048-72C7-48BE-A777-3BBC20714E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1381327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91919"/>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4CCBED"/>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white text version">
            <a:extLst>
              <a:ext uri="{FF2B5EF4-FFF2-40B4-BE49-F238E27FC236}">
                <a16:creationId xmlns:a16="http://schemas.microsoft.com/office/drawing/2014/main" id="{AB102EF0-6ED7-4E24-A7D7-8968A6F3D1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478091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691252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a:t>Click to edit Master title style</a:t>
            </a:r>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682211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a:t>Click icon to add table</a:t>
            </a:r>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4453252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11952329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rgbClr val="0B556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4CCBED"/>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4CCBED"/>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descr="one man and two women with hard hats reviewing a Surface computer">
            <a:extLst>
              <a:ext uri="{FF2B5EF4-FFF2-40B4-BE49-F238E27FC236}">
                <a16:creationId xmlns:a16="http://schemas.microsoft.com/office/drawing/2014/main" id="{A6BAEDD7-9476-4425-A65F-0E9362C545F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91919"/>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9B7CA3D8-8EC2-4E20-955C-A95CB279C9C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6_Title with photo">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01599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2045">
          <p15:clr>
            <a:srgbClr val="FBAE40"/>
          </p15:clr>
        </p15:guide>
        <p15:guide id="2" pos="5789">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Title Slide Photo_Option">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E347669-273E-41F8-86D6-D7D8C09DA4E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6525" y="3793"/>
            <a:ext cx="12469525" cy="6986939"/>
          </a:xfrm>
          <a:prstGeom prst="rect">
            <a:avLst/>
          </a:prstGeom>
        </p:spPr>
      </p:pic>
      <p:pic>
        <p:nvPicPr>
          <p:cNvPr id="13" name="Graphic 12">
            <a:extLst>
              <a:ext uri="{FF2B5EF4-FFF2-40B4-BE49-F238E27FC236}">
                <a16:creationId xmlns:a16="http://schemas.microsoft.com/office/drawing/2014/main" id="{D925D7E7-2E5D-4A14-A0B0-6CBD592C2D7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0956" y="-12699"/>
            <a:ext cx="5943600" cy="6999638"/>
          </a:xfrm>
          <a:prstGeom prst="rect">
            <a:avLst/>
          </a:prstGeom>
        </p:spPr>
      </p:pic>
      <p:sp>
        <p:nvSpPr>
          <p:cNvPr id="9" name="Title 1"/>
          <p:cNvSpPr>
            <a:spLocks noGrp="1"/>
          </p:cNvSpPr>
          <p:nvPr>
            <p:ph type="title" hasCustomPrompt="1"/>
          </p:nvPr>
        </p:nvSpPr>
        <p:spPr bwMode="auto">
          <a:xfrm>
            <a:off x="229230" y="1223341"/>
            <a:ext cx="5825213" cy="1793104"/>
          </a:xfrm>
          <a:noFill/>
        </p:spPr>
        <p:txBody>
          <a:bodyPr lIns="146304" tIns="91440" rIns="146304" bIns="91440" anchor="t" anchorCtr="0"/>
          <a:lstStyle>
            <a:lvl1pPr>
              <a:defRPr sz="3200"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27726" y="4454770"/>
            <a:ext cx="5826717" cy="785445"/>
          </a:xfrm>
        </p:spPr>
        <p:txBody>
          <a:bodyPr tIns="109728" bIns="109728">
            <a:noAutofit/>
          </a:bodyPr>
          <a:lstStyle>
            <a:lvl1pPr marL="0" indent="0">
              <a:spcBef>
                <a:spcPts val="0"/>
              </a:spcBef>
              <a:buNone/>
              <a:defRPr sz="2400">
                <a:solidFill>
                  <a:schemeClr val="bg1"/>
                </a:solidFill>
                <a:latin typeface="+mn-lt"/>
              </a:defRPr>
            </a:lvl1pPr>
          </a:lstStyle>
          <a:p>
            <a:pPr lvl="0"/>
            <a:r>
              <a:rPr lang="en-US"/>
              <a:t>Speaker Name</a:t>
            </a:r>
          </a:p>
          <a:p>
            <a:pPr lvl="0"/>
            <a:r>
              <a:rPr lang="en-US"/>
              <a:t>FastTrack Solution Architect</a:t>
            </a:r>
          </a:p>
        </p:txBody>
      </p:sp>
      <p:grpSp>
        <p:nvGrpSpPr>
          <p:cNvPr id="7" name="Group 6"/>
          <p:cNvGrpSpPr>
            <a:grpSpLocks noChangeAspect="1"/>
          </p:cNvGrpSpPr>
          <p:nvPr/>
        </p:nvGrpSpPr>
        <p:grpSpPr bwMode="gray">
          <a:xfrm>
            <a:off x="448214" y="470069"/>
            <a:ext cx="1648360" cy="353933"/>
            <a:chOff x="457200" y="1643393"/>
            <a:chExt cx="4492753" cy="964540"/>
          </a:xfrm>
        </p:grpSpPr>
        <p:pic>
          <p:nvPicPr>
            <p:cNvPr id="10" name="Picture 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4" name="Text Placeholder 3">
            <a:extLst>
              <a:ext uri="{FF2B5EF4-FFF2-40B4-BE49-F238E27FC236}">
                <a16:creationId xmlns:a16="http://schemas.microsoft.com/office/drawing/2014/main" id="{D9320196-E460-49CB-9974-1931C78D0D75}"/>
              </a:ext>
            </a:extLst>
          </p:cNvPr>
          <p:cNvSpPr>
            <a:spLocks noGrp="1"/>
          </p:cNvSpPr>
          <p:nvPr>
            <p:ph type="body" sz="quarter" idx="15" hasCustomPrompt="1"/>
          </p:nvPr>
        </p:nvSpPr>
        <p:spPr>
          <a:xfrm>
            <a:off x="268288" y="3173413"/>
            <a:ext cx="5826125" cy="517065"/>
          </a:xfrm>
        </p:spPr>
        <p:txBody>
          <a:bodyPr/>
          <a:lstStyle>
            <a:lvl1pPr marL="0" indent="0">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Workshop Name</a:t>
            </a:r>
          </a:p>
        </p:txBody>
      </p:sp>
      <p:sp>
        <p:nvSpPr>
          <p:cNvPr id="6" name="Text Placeholder 5">
            <a:extLst>
              <a:ext uri="{FF2B5EF4-FFF2-40B4-BE49-F238E27FC236}">
                <a16:creationId xmlns:a16="http://schemas.microsoft.com/office/drawing/2014/main" id="{8B3C3BFC-E8A3-495F-ABE5-C493226AA55F}"/>
              </a:ext>
            </a:extLst>
          </p:cNvPr>
          <p:cNvSpPr>
            <a:spLocks noGrp="1"/>
          </p:cNvSpPr>
          <p:nvPr>
            <p:ph type="body" sz="quarter" idx="16" hasCustomPrompt="1"/>
          </p:nvPr>
        </p:nvSpPr>
        <p:spPr>
          <a:xfrm>
            <a:off x="268288" y="6186488"/>
            <a:ext cx="5786437" cy="406265"/>
          </a:xfrm>
        </p:spPr>
        <p:txBody>
          <a:bodyPr/>
          <a:lstStyle>
            <a:lvl1pPr marL="0" indent="0">
              <a:buNone/>
              <a:defRPr sz="1600"/>
            </a:lvl1pPr>
          </a:lstStyle>
          <a:p>
            <a:pPr lvl="0"/>
            <a:r>
              <a:rPr lang="en-GB"/>
              <a:t>Created On: dd/MM/</a:t>
            </a:r>
            <a:r>
              <a:rPr lang="en-GB" err="1"/>
              <a:t>yyyy</a:t>
            </a:r>
            <a:endParaRPr lang="en-GB"/>
          </a:p>
        </p:txBody>
      </p:sp>
    </p:spTree>
    <p:extLst>
      <p:ext uri="{BB962C8B-B14F-4D97-AF65-F5344CB8AC3E}">
        <p14:creationId xmlns:p14="http://schemas.microsoft.com/office/powerpoint/2010/main" val="3182463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79842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9189061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584160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3820529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191972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descr="one man and two women with hard hats reviewing a Surface computer">
            <a:extLst>
              <a:ext uri="{FF2B5EF4-FFF2-40B4-BE49-F238E27FC236}">
                <a16:creationId xmlns:a16="http://schemas.microsoft.com/office/drawing/2014/main" id="{A6BAEDD7-9476-4425-A65F-0E9362C545F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4031173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7089948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2749353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2069016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3" name="Picture 2" descr="Colorful shipping containers cropped within the Dynamics 365 graphic frame.">
            <a:extLst>
              <a:ext uri="{FF2B5EF4-FFF2-40B4-BE49-F238E27FC236}">
                <a16:creationId xmlns:a16="http://schemas.microsoft.com/office/drawing/2014/main" id="{6E26F81E-BA2A-4F1F-B1AE-1AA1E2E1F58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3881046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36469415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C5BA3F73-E977-4A6C-AFC3-294A815504A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967456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4CCBED"/>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white text version">
            <a:extLst>
              <a:ext uri="{FF2B5EF4-FFF2-40B4-BE49-F238E27FC236}">
                <a16:creationId xmlns:a16="http://schemas.microsoft.com/office/drawing/2014/main" id="{B2BE3911-CA5E-40C7-BD19-D918339A14F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693103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9736492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58847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2160366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0410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06679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2525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72986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088636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953948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a:t>Click to edit Master title style</a:t>
            </a:r>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422201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a:t>Click icon to add table</a:t>
            </a:r>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084458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rgbClr val="191919"/>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190340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3771252"/>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20377020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82465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338337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486344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63810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44992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08335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97925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02383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32041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rgbClr val="4CCB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0835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Colorful shipping containers cropped within the Dynamics 365 graphic frame.">
            <a:extLst>
              <a:ext uri="{FF2B5EF4-FFF2-40B4-BE49-F238E27FC236}">
                <a16:creationId xmlns:a16="http://schemas.microsoft.com/office/drawing/2014/main" id="{ABAE2B50-363A-4435-A660-CD199CF2D96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1561540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rgbClr val="4CCB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8335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4CCBED"/>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8345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802284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4CCBED"/>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789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02576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94578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61776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92652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91919"/>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AE51DA07-B0D9-4E4D-B1A2-DBA6AB1EDAB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41368910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6921299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3318732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9" Type="http://schemas.openxmlformats.org/officeDocument/2006/relationships/slideLayout" Target="../slideLayouts/slideLayout85.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42" Type="http://schemas.openxmlformats.org/officeDocument/2006/relationships/slideLayout" Target="../slideLayouts/slideLayout88.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 Id="rId46" Type="http://schemas.openxmlformats.org/officeDocument/2006/relationships/image" Target="../media/image2.svg"/><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41" Type="http://schemas.openxmlformats.org/officeDocument/2006/relationships/slideLayout" Target="../slideLayouts/slideLayout87.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40" Type="http://schemas.openxmlformats.org/officeDocument/2006/relationships/slideLayout" Target="../slideLayouts/slideLayout86.xml"/><Relationship Id="rId45" Type="http://schemas.openxmlformats.org/officeDocument/2006/relationships/image" Target="../media/image1.png"/><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4" Type="http://schemas.openxmlformats.org/officeDocument/2006/relationships/theme" Target="../theme/theme2.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43"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9" name="Graphic 48">
            <a:extLst>
              <a:ext uri="{FF2B5EF4-FFF2-40B4-BE49-F238E27FC236}">
                <a16:creationId xmlns:a16="http://schemas.microsoft.com/office/drawing/2014/main" id="{B36951B0-9DD1-9642-A782-90F1E7DB8FAA}"/>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rot="5400000">
            <a:off x="9494791" y="2855691"/>
            <a:ext cx="6858001" cy="1146617"/>
          </a:xfrm>
          <a:prstGeom prst="rect">
            <a:avLst/>
          </a:prstGeom>
        </p:spPr>
      </p:pic>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55" r:id="rId2"/>
    <p:sldLayoutId id="2147484957" r:id="rId3"/>
    <p:sldLayoutId id="2147484609" r:id="rId4"/>
    <p:sldLayoutId id="2147484956" r:id="rId5"/>
    <p:sldLayoutId id="2147484958" r:id="rId6"/>
    <p:sldLayoutId id="2147484944" r:id="rId7"/>
    <p:sldLayoutId id="2147484961" r:id="rId8"/>
    <p:sldLayoutId id="2147484943" r:id="rId9"/>
    <p:sldLayoutId id="2147484962" r:id="rId10"/>
    <p:sldLayoutId id="2147484577" r:id="rId11"/>
    <p:sldLayoutId id="2147484610" r:id="rId12"/>
    <p:sldLayoutId id="2147484710" r:id="rId13"/>
    <p:sldLayoutId id="2147484240" r:id="rId14"/>
    <p:sldLayoutId id="2147484910" r:id="rId15"/>
    <p:sldLayoutId id="2147484911" r:id="rId16"/>
    <p:sldLayoutId id="2147484639" r:id="rId17"/>
    <p:sldLayoutId id="2147484603" r:id="rId18"/>
    <p:sldLayoutId id="2147484935" r:id="rId19"/>
    <p:sldLayoutId id="2147484936" r:id="rId20"/>
    <p:sldLayoutId id="2147484937" r:id="rId21"/>
    <p:sldLayoutId id="2147484833" r:id="rId22"/>
    <p:sldLayoutId id="2147484834" r:id="rId23"/>
    <p:sldLayoutId id="2147484835" r:id="rId24"/>
    <p:sldLayoutId id="2147484922" r:id="rId25"/>
    <p:sldLayoutId id="2147484923" r:id="rId26"/>
    <p:sldLayoutId id="2147484924" r:id="rId27"/>
    <p:sldLayoutId id="2147484839" r:id="rId28"/>
    <p:sldLayoutId id="2147484840" r:id="rId29"/>
    <p:sldLayoutId id="2147484841" r:id="rId30"/>
    <p:sldLayoutId id="2147484842" r:id="rId31"/>
    <p:sldLayoutId id="2147484843" r:id="rId32"/>
    <p:sldLayoutId id="2147484931" r:id="rId33"/>
    <p:sldLayoutId id="2147484787" r:id="rId34"/>
    <p:sldLayoutId id="2147484249" r:id="rId35"/>
    <p:sldLayoutId id="2147484640" r:id="rId36"/>
    <p:sldLayoutId id="2147484584" r:id="rId37"/>
    <p:sldLayoutId id="2147484583" r:id="rId38"/>
    <p:sldLayoutId id="2147484671" r:id="rId39"/>
    <p:sldLayoutId id="2147484673" r:id="rId40"/>
    <p:sldLayoutId id="2147484585" r:id="rId41"/>
    <p:sldLayoutId id="2147484299" r:id="rId42"/>
    <p:sldLayoutId id="2147484263" r:id="rId43"/>
    <p:sldLayoutId id="2147484976" r:id="rId44"/>
    <p:sldLayoutId id="2147484977" r:id="rId45"/>
    <p:sldLayoutId id="2147484978" r:id="rId4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a:extLst>
              <a:ext uri="{FF2B5EF4-FFF2-40B4-BE49-F238E27FC236}">
                <a16:creationId xmlns:a16="http://schemas.microsoft.com/office/drawing/2014/main" id="{7A8105FD-6BB3-4E7B-92E4-6AD84766D58B}"/>
              </a:ext>
            </a:extLst>
          </p:cNvPr>
          <p:cNvPicPr>
            <a:picLocks noChangeAspect="1"/>
          </p:cNvPicPr>
          <p:nvPr userDrawn="1"/>
        </p:nvPicPr>
        <p:blipFill>
          <a:blip r:embed="rId45">
            <a:extLst>
              <a:ext uri="{96DAC541-7B7A-43D3-8B79-37D633B846F1}">
                <asvg:svgBlip xmlns:asvg="http://schemas.microsoft.com/office/drawing/2016/SVG/main" r:embed="rId46"/>
              </a:ext>
            </a:extLst>
          </a:blip>
          <a:stretch>
            <a:fillRect/>
          </a:stretch>
        </p:blipFill>
        <p:spPr>
          <a:xfrm rot="5400000">
            <a:off x="9494791" y="2855691"/>
            <a:ext cx="6858001" cy="1146617"/>
          </a:xfrm>
          <a:prstGeom prst="rect">
            <a:avLst/>
          </a:prstGeom>
        </p:spPr>
      </p:pic>
    </p:spTree>
    <p:extLst>
      <p:ext uri="{BB962C8B-B14F-4D97-AF65-F5344CB8AC3E}">
        <p14:creationId xmlns:p14="http://schemas.microsoft.com/office/powerpoint/2010/main" val="3852015802"/>
      </p:ext>
    </p:extLst>
  </p:cSld>
  <p:clrMap bg1="dk1" tx1="lt1" bg2="dk2" tx2="lt2" accent1="accent1" accent2="accent2" accent3="accent3" accent4="accent4" accent5="accent5" accent6="accent6" hlink="hlink" folHlink="folHlink"/>
  <p:sldLayoutIdLst>
    <p:sldLayoutId id="2147484963" r:id="rId1"/>
    <p:sldLayoutId id="2147484964" r:id="rId2"/>
    <p:sldLayoutId id="2147484965" r:id="rId3"/>
    <p:sldLayoutId id="2147484966" r:id="rId4"/>
    <p:sldLayoutId id="2147484967" r:id="rId5"/>
    <p:sldLayoutId id="2147484968" r:id="rId6"/>
    <p:sldLayoutId id="2147484969" r:id="rId7"/>
    <p:sldLayoutId id="2147484970" r:id="rId8"/>
    <p:sldLayoutId id="2147484971" r:id="rId9"/>
    <p:sldLayoutId id="2147484972" r:id="rId10"/>
    <p:sldLayoutId id="2147484880" r:id="rId11"/>
    <p:sldLayoutId id="2147484950" r:id="rId12"/>
    <p:sldLayoutId id="2147484882" r:id="rId13"/>
    <p:sldLayoutId id="2147484883" r:id="rId14"/>
    <p:sldLayoutId id="2147484912" r:id="rId15"/>
    <p:sldLayoutId id="2147484913" r:id="rId16"/>
    <p:sldLayoutId id="2147484886" r:id="rId17"/>
    <p:sldLayoutId id="2147484887" r:id="rId18"/>
    <p:sldLayoutId id="2147484973" r:id="rId19"/>
    <p:sldLayoutId id="2147484974" r:id="rId20"/>
    <p:sldLayoutId id="2147484975" r:id="rId21"/>
    <p:sldLayoutId id="2147484888" r:id="rId22"/>
    <p:sldLayoutId id="2147484889" r:id="rId23"/>
    <p:sldLayoutId id="2147484890" r:id="rId24"/>
    <p:sldLayoutId id="2147484928" r:id="rId25"/>
    <p:sldLayoutId id="2147484929" r:id="rId26"/>
    <p:sldLayoutId id="2147484930" r:id="rId27"/>
    <p:sldLayoutId id="2147484894" r:id="rId28"/>
    <p:sldLayoutId id="2147484895" r:id="rId29"/>
    <p:sldLayoutId id="2147484896" r:id="rId30"/>
    <p:sldLayoutId id="2147484897" r:id="rId31"/>
    <p:sldLayoutId id="2147484898" r:id="rId32"/>
    <p:sldLayoutId id="2147484933" r:id="rId33"/>
    <p:sldLayoutId id="2147484900" r:id="rId34"/>
    <p:sldLayoutId id="2147484901" r:id="rId35"/>
    <p:sldLayoutId id="2147484951" r:id="rId36"/>
    <p:sldLayoutId id="2147484903" r:id="rId37"/>
    <p:sldLayoutId id="2147484952" r:id="rId38"/>
    <p:sldLayoutId id="2147484953" r:id="rId39"/>
    <p:sldLayoutId id="2147484954" r:id="rId40"/>
    <p:sldLayoutId id="2147484907" r:id="rId41"/>
    <p:sldLayoutId id="2147484908" r:id="rId42"/>
    <p:sldLayoutId id="2147484909" r:id="rId4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EC9C0-C18C-43CA-A499-AE3185FAF92F}"/>
              </a:ext>
            </a:extLst>
          </p:cNvPr>
          <p:cNvSpPr>
            <a:spLocks noGrp="1"/>
          </p:cNvSpPr>
          <p:nvPr>
            <p:ph type="title"/>
          </p:nvPr>
        </p:nvSpPr>
        <p:spPr>
          <a:xfrm>
            <a:off x="229230" y="1223341"/>
            <a:ext cx="5509097" cy="1793104"/>
          </a:xfrm>
        </p:spPr>
        <p:txBody>
          <a:bodyPr/>
          <a:lstStyle/>
          <a:p>
            <a:r>
              <a:rPr lang="en-GB" sz="3600"/>
              <a:t>FastTrack</a:t>
            </a:r>
            <a:br>
              <a:rPr lang="en-GB" sz="3600"/>
            </a:br>
            <a:r>
              <a:rPr lang="en-GB" sz="3600"/>
              <a:t>for Dynamics 365</a:t>
            </a:r>
            <a:br>
              <a:rPr lang="en-GB" sz="3600"/>
            </a:br>
            <a:endParaRPr lang="en-GB" sz="3600"/>
          </a:p>
        </p:txBody>
      </p:sp>
      <p:sp>
        <p:nvSpPr>
          <p:cNvPr id="5" name="Text Placeholder 4">
            <a:extLst>
              <a:ext uri="{FF2B5EF4-FFF2-40B4-BE49-F238E27FC236}">
                <a16:creationId xmlns:a16="http://schemas.microsoft.com/office/drawing/2014/main" id="{CAC2112A-2A78-4D4F-BEEA-82BF7EF8695E}"/>
              </a:ext>
            </a:extLst>
          </p:cNvPr>
          <p:cNvSpPr>
            <a:spLocks noGrp="1"/>
          </p:cNvSpPr>
          <p:nvPr>
            <p:ph type="body" sz="quarter" idx="15"/>
          </p:nvPr>
        </p:nvSpPr>
        <p:spPr>
          <a:xfrm>
            <a:off x="268288" y="3173413"/>
            <a:ext cx="5826125" cy="369332"/>
          </a:xfrm>
        </p:spPr>
        <p:txBody>
          <a:bodyPr/>
          <a:lstStyle/>
          <a:p>
            <a:r>
              <a:rPr lang="en-GB"/>
              <a:t>Solution Performance Workshop</a:t>
            </a:r>
          </a:p>
        </p:txBody>
      </p:sp>
      <p:sp>
        <p:nvSpPr>
          <p:cNvPr id="8" name="TextBox 7">
            <a:extLst>
              <a:ext uri="{FF2B5EF4-FFF2-40B4-BE49-F238E27FC236}">
                <a16:creationId xmlns:a16="http://schemas.microsoft.com/office/drawing/2014/main" id="{8655F9D6-51A8-4FAD-86C0-C4BC0D1FFE27}"/>
              </a:ext>
            </a:extLst>
          </p:cNvPr>
          <p:cNvSpPr txBox="1"/>
          <p:nvPr/>
        </p:nvSpPr>
        <p:spPr>
          <a:xfrm>
            <a:off x="229230" y="5704190"/>
            <a:ext cx="3010227" cy="907171"/>
          </a:xfrm>
          <a:prstGeom prst="rect">
            <a:avLst/>
          </a:prstGeom>
          <a:noFill/>
        </p:spPr>
        <p:txBody>
          <a:bodyPr wrap="square">
            <a:spAutoFit/>
          </a:bodyPr>
          <a:lstStyle/>
          <a:p>
            <a:pPr algn="l" rtl="0" fontAlgn="base"/>
            <a:r>
              <a:rPr lang="en-US" b="0" i="0" dirty="0">
                <a:solidFill>
                  <a:schemeClr val="bg1"/>
                </a:solidFill>
                <a:effectLst/>
                <a:latin typeface="Times New Roman" panose="02020603050405020304" pitchFamily="18" charset="0"/>
              </a:rPr>
              <a:t> </a:t>
            </a:r>
            <a:r>
              <a:rPr lang="en-US" b="0" i="0" u="none" strike="noStrike" dirty="0">
                <a:solidFill>
                  <a:schemeClr val="bg1"/>
                </a:solidFill>
                <a:effectLst/>
                <a:highlight>
                  <a:srgbClr val="FFFF00"/>
                </a:highlight>
                <a:latin typeface="Segoe UI" panose="020B0502040204020203" pitchFamily="34" charset="0"/>
              </a:rPr>
              <a:t>&lt;NAME&gt;</a:t>
            </a:r>
            <a:r>
              <a:rPr lang="en-US" b="0" i="0" dirty="0">
                <a:solidFill>
                  <a:schemeClr val="bg1"/>
                </a:solidFill>
                <a:effectLst/>
                <a:highlight>
                  <a:srgbClr val="FFFF00"/>
                </a:highlight>
                <a:latin typeface="Segoe UI" panose="020B0502040204020203" pitchFamily="34" charset="0"/>
              </a:rPr>
              <a:t>​</a:t>
            </a:r>
            <a:endParaRPr lang="en-US" b="0" i="0" dirty="0">
              <a:solidFill>
                <a:schemeClr val="bg1"/>
              </a:solidFill>
              <a:effectLst/>
              <a:highlight>
                <a:srgbClr val="FFFF00"/>
              </a:highlight>
            </a:endParaRPr>
          </a:p>
          <a:p>
            <a:pPr algn="l" rtl="0" fontAlgn="base"/>
            <a:r>
              <a:rPr lang="en-US" b="0" i="0" u="none" strike="noStrike" dirty="0">
                <a:solidFill>
                  <a:schemeClr val="bg1"/>
                </a:solidFill>
                <a:effectLst/>
                <a:highlight>
                  <a:srgbClr val="FFFF00"/>
                </a:highlight>
                <a:latin typeface="Segoe UI" panose="020B0502040204020203" pitchFamily="34" charset="0"/>
              </a:rPr>
              <a:t>R&amp;D Solution Architect</a:t>
            </a:r>
            <a:r>
              <a:rPr lang="en-US" b="0" i="0" dirty="0">
                <a:solidFill>
                  <a:schemeClr val="bg1"/>
                </a:solidFill>
                <a:effectLst/>
                <a:highlight>
                  <a:srgbClr val="FFFF00"/>
                </a:highlight>
                <a:latin typeface="Segoe UI" panose="020B0502040204020203" pitchFamily="34" charset="0"/>
              </a:rPr>
              <a:t>​</a:t>
            </a:r>
            <a:endParaRPr lang="en-US" b="0" i="0" dirty="0">
              <a:solidFill>
                <a:schemeClr val="bg1"/>
              </a:solidFill>
              <a:effectLst/>
              <a:highlight>
                <a:srgbClr val="FFFF00"/>
              </a:highlight>
            </a:endParaRPr>
          </a:p>
          <a:p>
            <a:endParaRPr lang="en-US" dirty="0"/>
          </a:p>
        </p:txBody>
      </p:sp>
    </p:spTree>
    <p:extLst>
      <p:ext uri="{BB962C8B-B14F-4D97-AF65-F5344CB8AC3E}">
        <p14:creationId xmlns:p14="http://schemas.microsoft.com/office/powerpoint/2010/main" val="519640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FCF57-F2A1-42EE-9165-46846F68AA78}"/>
              </a:ext>
            </a:extLst>
          </p:cNvPr>
          <p:cNvSpPr>
            <a:spLocks noGrp="1"/>
          </p:cNvSpPr>
          <p:nvPr>
            <p:ph type="title"/>
          </p:nvPr>
        </p:nvSpPr>
        <p:spPr>
          <a:xfrm>
            <a:off x="269240" y="2084173"/>
            <a:ext cx="11653523" cy="2400657"/>
          </a:xfrm>
        </p:spPr>
        <p:txBody>
          <a:bodyPr/>
          <a:lstStyle/>
          <a:p>
            <a:r>
              <a:rPr lang="en-GB" sz="7200">
                <a:solidFill>
                  <a:schemeClr val="tx1"/>
                </a:solidFill>
                <a:cs typeface="Segoe UI"/>
              </a:rPr>
              <a:t>Solution Design – </a:t>
            </a:r>
            <a:br>
              <a:rPr lang="en-GB" sz="7200"/>
            </a:br>
            <a:r>
              <a:rPr lang="en-GB" sz="7200">
                <a:solidFill>
                  <a:schemeClr val="tx1"/>
                </a:solidFill>
                <a:cs typeface="Segoe UI"/>
              </a:rPr>
              <a:t>Key Business Scenarios</a:t>
            </a:r>
            <a:endParaRPr lang="en-GB" sz="7200">
              <a:solidFill>
                <a:schemeClr val="tx1"/>
              </a:solidFill>
            </a:endParaRPr>
          </a:p>
        </p:txBody>
      </p:sp>
    </p:spTree>
    <p:extLst>
      <p:ext uri="{BB962C8B-B14F-4D97-AF65-F5344CB8AC3E}">
        <p14:creationId xmlns:p14="http://schemas.microsoft.com/office/powerpoint/2010/main" val="342450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a:t>Key Business Scenarios</a:t>
            </a:r>
          </a:p>
        </p:txBody>
      </p:sp>
      <p:cxnSp>
        <p:nvCxnSpPr>
          <p:cNvPr id="32" name="Straight Connector 31">
            <a:extLst>
              <a:ext uri="{FF2B5EF4-FFF2-40B4-BE49-F238E27FC236}">
                <a16:creationId xmlns:a16="http://schemas.microsoft.com/office/drawing/2014/main" id="{F2C05614-389C-48AD-A023-B2A0E026B0AA}"/>
              </a:ext>
            </a:extLst>
          </p:cNvPr>
          <p:cNvCxnSpPr>
            <a:cxnSpLocks/>
          </p:cNvCxnSpPr>
          <p:nvPr/>
        </p:nvCxnSpPr>
        <p:spPr>
          <a:xfrm>
            <a:off x="457200" y="2789952"/>
            <a:ext cx="11277600" cy="0"/>
          </a:xfrm>
          <a:prstGeom prst="line">
            <a:avLst/>
          </a:prstGeom>
          <a:noFill/>
          <a:ln w="3175">
            <a:solidFill>
              <a:schemeClr val="bg1">
                <a:lumMod val="85000"/>
              </a:schemeClr>
            </a:solidFill>
            <a:prstDash val="dash"/>
          </a:ln>
        </p:spPr>
      </p:cxnSp>
      <p:cxnSp>
        <p:nvCxnSpPr>
          <p:cNvPr id="33" name="Straight Connector 32">
            <a:extLst>
              <a:ext uri="{FF2B5EF4-FFF2-40B4-BE49-F238E27FC236}">
                <a16:creationId xmlns:a16="http://schemas.microsoft.com/office/drawing/2014/main" id="{CF2B8574-B56C-47A5-92D5-326EE0A19AB7}"/>
              </a:ext>
            </a:extLst>
          </p:cNvPr>
          <p:cNvCxnSpPr>
            <a:cxnSpLocks/>
          </p:cNvCxnSpPr>
          <p:nvPr/>
        </p:nvCxnSpPr>
        <p:spPr>
          <a:xfrm>
            <a:off x="457200" y="3733437"/>
            <a:ext cx="11277600" cy="0"/>
          </a:xfrm>
          <a:prstGeom prst="line">
            <a:avLst/>
          </a:prstGeom>
          <a:noFill/>
          <a:ln w="3175">
            <a:solidFill>
              <a:schemeClr val="bg1">
                <a:lumMod val="85000"/>
              </a:schemeClr>
            </a:solidFill>
            <a:prstDash val="dash"/>
          </a:ln>
        </p:spPr>
      </p:cxnSp>
      <p:cxnSp>
        <p:nvCxnSpPr>
          <p:cNvPr id="34" name="Straight Connector 33">
            <a:extLst>
              <a:ext uri="{FF2B5EF4-FFF2-40B4-BE49-F238E27FC236}">
                <a16:creationId xmlns:a16="http://schemas.microsoft.com/office/drawing/2014/main" id="{699A7D01-100F-4767-A0E0-0F52A5CED2F2}"/>
              </a:ext>
            </a:extLst>
          </p:cNvPr>
          <p:cNvCxnSpPr>
            <a:cxnSpLocks/>
          </p:cNvCxnSpPr>
          <p:nvPr/>
        </p:nvCxnSpPr>
        <p:spPr>
          <a:xfrm>
            <a:off x="457200" y="4676922"/>
            <a:ext cx="11277600" cy="0"/>
          </a:xfrm>
          <a:prstGeom prst="line">
            <a:avLst/>
          </a:prstGeom>
          <a:noFill/>
          <a:ln w="3175">
            <a:solidFill>
              <a:schemeClr val="bg1">
                <a:lumMod val="85000"/>
              </a:schemeClr>
            </a:solidFill>
            <a:prstDash val="dash"/>
          </a:ln>
        </p:spPr>
      </p:cxnSp>
      <p:cxnSp>
        <p:nvCxnSpPr>
          <p:cNvPr id="35" name="Straight Connector 34">
            <a:extLst>
              <a:ext uri="{FF2B5EF4-FFF2-40B4-BE49-F238E27FC236}">
                <a16:creationId xmlns:a16="http://schemas.microsoft.com/office/drawing/2014/main" id="{EA85159A-2FB8-48E2-AB17-5A97DB44ED87}"/>
              </a:ext>
            </a:extLst>
          </p:cNvPr>
          <p:cNvCxnSpPr>
            <a:cxnSpLocks/>
          </p:cNvCxnSpPr>
          <p:nvPr/>
        </p:nvCxnSpPr>
        <p:spPr>
          <a:xfrm>
            <a:off x="457200" y="5620407"/>
            <a:ext cx="11277600" cy="0"/>
          </a:xfrm>
          <a:prstGeom prst="line">
            <a:avLst/>
          </a:prstGeom>
          <a:noFill/>
          <a:ln w="3175">
            <a:solidFill>
              <a:schemeClr val="bg1">
                <a:lumMod val="85000"/>
              </a:schemeClr>
            </a:solidFill>
            <a:prstDash val="dash"/>
          </a:ln>
        </p:spPr>
      </p:cxnSp>
      <p:grpSp>
        <p:nvGrpSpPr>
          <p:cNvPr id="36" name="Group 35">
            <a:extLst>
              <a:ext uri="{FF2B5EF4-FFF2-40B4-BE49-F238E27FC236}">
                <a16:creationId xmlns:a16="http://schemas.microsoft.com/office/drawing/2014/main" id="{400543B6-BC34-4299-9434-C406643738C2}"/>
              </a:ext>
            </a:extLst>
          </p:cNvPr>
          <p:cNvGrpSpPr/>
          <p:nvPr/>
        </p:nvGrpSpPr>
        <p:grpSpPr>
          <a:xfrm>
            <a:off x="457200" y="2056841"/>
            <a:ext cx="6218238" cy="338554"/>
            <a:chOff x="457200" y="2141483"/>
            <a:chExt cx="6218238" cy="338554"/>
          </a:xfrm>
        </p:grpSpPr>
        <p:sp>
          <p:nvSpPr>
            <p:cNvPr id="37" name="Rectangle 36">
              <a:extLst>
                <a:ext uri="{FF2B5EF4-FFF2-40B4-BE49-F238E27FC236}">
                  <a16:creationId xmlns:a16="http://schemas.microsoft.com/office/drawing/2014/main" id="{CE42D0AB-7452-4392-BC3A-2FBF53935176}"/>
                </a:ext>
              </a:extLst>
            </p:cNvPr>
            <p:cNvSpPr/>
            <p:nvPr/>
          </p:nvSpPr>
          <p:spPr>
            <a:xfrm>
              <a:off x="506805" y="2141483"/>
              <a:ext cx="6168633"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48640" rtlCol="0" anchor="ctr">
              <a:spAutoFit/>
            </a:bodyPr>
            <a:lstStyle/>
            <a:p>
              <a:r>
                <a:rPr lang="en-US" sz="1600">
                  <a:solidFill>
                    <a:schemeClr val="tx1"/>
                  </a:solidFill>
                  <a:highlight>
                    <a:srgbClr val="FFFF00"/>
                  </a:highlight>
                </a:rPr>
                <a:t>Business Scenario 1</a:t>
              </a:r>
            </a:p>
          </p:txBody>
        </p:sp>
        <p:grpSp>
          <p:nvGrpSpPr>
            <p:cNvPr id="38" name="Group 37">
              <a:extLst>
                <a:ext uri="{FF2B5EF4-FFF2-40B4-BE49-F238E27FC236}">
                  <a16:creationId xmlns:a16="http://schemas.microsoft.com/office/drawing/2014/main" id="{AF4D6372-099F-4A89-81B5-7772E77A1D2C}"/>
                </a:ext>
              </a:extLst>
            </p:cNvPr>
            <p:cNvGrpSpPr/>
            <p:nvPr/>
          </p:nvGrpSpPr>
          <p:grpSpPr>
            <a:xfrm>
              <a:off x="457200" y="2147704"/>
              <a:ext cx="326112" cy="326112"/>
              <a:chOff x="115497" y="1864737"/>
              <a:chExt cx="461744" cy="461744"/>
            </a:xfrm>
            <a:solidFill>
              <a:schemeClr val="tx2"/>
            </a:solidFill>
          </p:grpSpPr>
          <p:sp>
            <p:nvSpPr>
              <p:cNvPr id="39" name="Freeform: Shape 38">
                <a:extLst>
                  <a:ext uri="{FF2B5EF4-FFF2-40B4-BE49-F238E27FC236}">
                    <a16:creationId xmlns:a16="http://schemas.microsoft.com/office/drawing/2014/main" id="{B9F334DF-232A-4F4C-B439-45CBEAB5BB4A}"/>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Graphic 77">
                <a:extLst>
                  <a:ext uri="{FF2B5EF4-FFF2-40B4-BE49-F238E27FC236}">
                    <a16:creationId xmlns:a16="http://schemas.microsoft.com/office/drawing/2014/main" id="{5C6FAA89-87C8-474A-9767-01282290439F}"/>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grpSp>
        <p:nvGrpSpPr>
          <p:cNvPr id="41" name="Group 40">
            <a:extLst>
              <a:ext uri="{FF2B5EF4-FFF2-40B4-BE49-F238E27FC236}">
                <a16:creationId xmlns:a16="http://schemas.microsoft.com/office/drawing/2014/main" id="{53E51435-1702-4A8C-B241-7759D9397E40}"/>
              </a:ext>
            </a:extLst>
          </p:cNvPr>
          <p:cNvGrpSpPr/>
          <p:nvPr/>
        </p:nvGrpSpPr>
        <p:grpSpPr>
          <a:xfrm>
            <a:off x="457200" y="3097453"/>
            <a:ext cx="6218238" cy="338554"/>
            <a:chOff x="457200" y="3084968"/>
            <a:chExt cx="6218238" cy="338554"/>
          </a:xfrm>
        </p:grpSpPr>
        <p:sp>
          <p:nvSpPr>
            <p:cNvPr id="42" name="Rectangle 41">
              <a:extLst>
                <a:ext uri="{FF2B5EF4-FFF2-40B4-BE49-F238E27FC236}">
                  <a16:creationId xmlns:a16="http://schemas.microsoft.com/office/drawing/2014/main" id="{221C6D26-819F-4A58-A25B-6B980AF63BC6}"/>
                </a:ext>
              </a:extLst>
            </p:cNvPr>
            <p:cNvSpPr/>
            <p:nvPr/>
          </p:nvSpPr>
          <p:spPr>
            <a:xfrm>
              <a:off x="506805" y="3084968"/>
              <a:ext cx="6168633"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48640" rtlCol="0" anchor="ctr">
              <a:spAutoFit/>
            </a:bodyPr>
            <a:lstStyle/>
            <a:p>
              <a:r>
                <a:rPr lang="en-US" sz="1600">
                  <a:solidFill>
                    <a:schemeClr val="tx1"/>
                  </a:solidFill>
                  <a:highlight>
                    <a:srgbClr val="FFFF00"/>
                  </a:highlight>
                </a:rPr>
                <a:t>Business Scenario 2</a:t>
              </a:r>
            </a:p>
          </p:txBody>
        </p:sp>
        <p:grpSp>
          <p:nvGrpSpPr>
            <p:cNvPr id="43" name="Group 42">
              <a:extLst>
                <a:ext uri="{FF2B5EF4-FFF2-40B4-BE49-F238E27FC236}">
                  <a16:creationId xmlns:a16="http://schemas.microsoft.com/office/drawing/2014/main" id="{88208CF6-EDEA-4479-8077-6793560EB83C}"/>
                </a:ext>
              </a:extLst>
            </p:cNvPr>
            <p:cNvGrpSpPr/>
            <p:nvPr/>
          </p:nvGrpSpPr>
          <p:grpSpPr>
            <a:xfrm>
              <a:off x="457200" y="3091189"/>
              <a:ext cx="326112" cy="326112"/>
              <a:chOff x="115497" y="1864737"/>
              <a:chExt cx="461744" cy="461744"/>
            </a:xfrm>
            <a:solidFill>
              <a:schemeClr val="tx2"/>
            </a:solidFill>
          </p:grpSpPr>
          <p:sp>
            <p:nvSpPr>
              <p:cNvPr id="44" name="Freeform: Shape 43">
                <a:extLst>
                  <a:ext uri="{FF2B5EF4-FFF2-40B4-BE49-F238E27FC236}">
                    <a16:creationId xmlns:a16="http://schemas.microsoft.com/office/drawing/2014/main" id="{75F3343D-E652-4D66-828C-6BA46C9659A4}"/>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Graphic 77">
                <a:extLst>
                  <a:ext uri="{FF2B5EF4-FFF2-40B4-BE49-F238E27FC236}">
                    <a16:creationId xmlns:a16="http://schemas.microsoft.com/office/drawing/2014/main" id="{00585827-09ED-4A94-AC30-98C4E15A5603}"/>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grpSp>
        <p:nvGrpSpPr>
          <p:cNvPr id="47" name="Group 46">
            <a:extLst>
              <a:ext uri="{FF2B5EF4-FFF2-40B4-BE49-F238E27FC236}">
                <a16:creationId xmlns:a16="http://schemas.microsoft.com/office/drawing/2014/main" id="{4F86ACE5-F663-4109-A82D-4E928919B334}"/>
              </a:ext>
            </a:extLst>
          </p:cNvPr>
          <p:cNvGrpSpPr/>
          <p:nvPr/>
        </p:nvGrpSpPr>
        <p:grpSpPr>
          <a:xfrm>
            <a:off x="457200" y="4979387"/>
            <a:ext cx="6218238" cy="338554"/>
            <a:chOff x="457200" y="4848827"/>
            <a:chExt cx="6218238" cy="338554"/>
          </a:xfrm>
        </p:grpSpPr>
        <p:sp>
          <p:nvSpPr>
            <p:cNvPr id="48" name="Rectangle 47">
              <a:extLst>
                <a:ext uri="{FF2B5EF4-FFF2-40B4-BE49-F238E27FC236}">
                  <a16:creationId xmlns:a16="http://schemas.microsoft.com/office/drawing/2014/main" id="{7E5CB00B-19B5-4FEC-80FF-940E8DAF0250}"/>
                </a:ext>
              </a:extLst>
            </p:cNvPr>
            <p:cNvSpPr/>
            <p:nvPr/>
          </p:nvSpPr>
          <p:spPr>
            <a:xfrm>
              <a:off x="506805" y="4848827"/>
              <a:ext cx="6168633"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48640" rtlCol="0" anchor="ctr">
              <a:spAutoFit/>
            </a:bodyPr>
            <a:lstStyle/>
            <a:p>
              <a:r>
                <a:rPr lang="en-US" sz="1600">
                  <a:solidFill>
                    <a:schemeClr val="tx1"/>
                  </a:solidFill>
                  <a:highlight>
                    <a:srgbClr val="FFFF00"/>
                  </a:highlight>
                </a:rPr>
                <a:t>Business Scenario 4</a:t>
              </a:r>
            </a:p>
          </p:txBody>
        </p:sp>
        <p:grpSp>
          <p:nvGrpSpPr>
            <p:cNvPr id="49" name="Group 48">
              <a:extLst>
                <a:ext uri="{FF2B5EF4-FFF2-40B4-BE49-F238E27FC236}">
                  <a16:creationId xmlns:a16="http://schemas.microsoft.com/office/drawing/2014/main" id="{3508C763-BBF0-4AAB-856F-A0DF7E7F2A3C}"/>
                </a:ext>
              </a:extLst>
            </p:cNvPr>
            <p:cNvGrpSpPr/>
            <p:nvPr/>
          </p:nvGrpSpPr>
          <p:grpSpPr>
            <a:xfrm>
              <a:off x="457200" y="4855048"/>
              <a:ext cx="326112" cy="326112"/>
              <a:chOff x="457200" y="4953637"/>
              <a:chExt cx="326112" cy="326112"/>
            </a:xfrm>
          </p:grpSpPr>
          <p:sp>
            <p:nvSpPr>
              <p:cNvPr id="50" name="Freeform: Shape 49">
                <a:extLst>
                  <a:ext uri="{FF2B5EF4-FFF2-40B4-BE49-F238E27FC236}">
                    <a16:creationId xmlns:a16="http://schemas.microsoft.com/office/drawing/2014/main" id="{A70F079D-F73E-4429-A3F1-2B7F65F083E2}"/>
                  </a:ext>
                </a:extLst>
              </p:cNvPr>
              <p:cNvSpPr/>
              <p:nvPr/>
            </p:nvSpPr>
            <p:spPr bwMode="auto">
              <a:xfrm>
                <a:off x="457200" y="4953637"/>
                <a:ext cx="326112" cy="326112"/>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Graphic 77">
                <a:extLst>
                  <a:ext uri="{FF2B5EF4-FFF2-40B4-BE49-F238E27FC236}">
                    <a16:creationId xmlns:a16="http://schemas.microsoft.com/office/drawing/2014/main" id="{F1706874-C180-4DBF-9B62-B0D962DBF11B}"/>
                  </a:ext>
                </a:extLst>
              </p:cNvPr>
              <p:cNvSpPr/>
              <p:nvPr/>
            </p:nvSpPr>
            <p:spPr>
              <a:xfrm>
                <a:off x="538631" y="5052175"/>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tx2"/>
              </a:solidFill>
              <a:ln w="6572" cap="flat">
                <a:noFill/>
                <a:prstDash val="solid"/>
                <a:miter/>
              </a:ln>
            </p:spPr>
            <p:txBody>
              <a:bodyPr rtlCol="0" anchor="ctr"/>
              <a:lstStyle/>
              <a:p>
                <a:endParaRPr lang="en-US"/>
              </a:p>
            </p:txBody>
          </p:sp>
        </p:grpSp>
      </p:grpSp>
      <p:grpSp>
        <p:nvGrpSpPr>
          <p:cNvPr id="53" name="Group 52">
            <a:extLst>
              <a:ext uri="{FF2B5EF4-FFF2-40B4-BE49-F238E27FC236}">
                <a16:creationId xmlns:a16="http://schemas.microsoft.com/office/drawing/2014/main" id="{AB527A31-C35C-4945-AABE-BB4DD9AF735B}"/>
              </a:ext>
            </a:extLst>
          </p:cNvPr>
          <p:cNvGrpSpPr/>
          <p:nvPr/>
        </p:nvGrpSpPr>
        <p:grpSpPr>
          <a:xfrm>
            <a:off x="457200" y="5922875"/>
            <a:ext cx="6218238" cy="338554"/>
            <a:chOff x="457200" y="5787537"/>
            <a:chExt cx="6218238" cy="338554"/>
          </a:xfrm>
        </p:grpSpPr>
        <p:sp>
          <p:nvSpPr>
            <p:cNvPr id="54" name="Rectangle 53">
              <a:extLst>
                <a:ext uri="{FF2B5EF4-FFF2-40B4-BE49-F238E27FC236}">
                  <a16:creationId xmlns:a16="http://schemas.microsoft.com/office/drawing/2014/main" id="{CE106E87-5845-4974-9575-AFD9EF2A8ACA}"/>
                </a:ext>
              </a:extLst>
            </p:cNvPr>
            <p:cNvSpPr/>
            <p:nvPr/>
          </p:nvSpPr>
          <p:spPr>
            <a:xfrm>
              <a:off x="506805" y="5787537"/>
              <a:ext cx="6168633"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48640" rtlCol="0" anchor="ctr">
              <a:spAutoFit/>
            </a:bodyPr>
            <a:lstStyle/>
            <a:p>
              <a:r>
                <a:rPr lang="en-US" sz="1600">
                  <a:solidFill>
                    <a:schemeClr val="tx1"/>
                  </a:solidFill>
                  <a:highlight>
                    <a:srgbClr val="FFFF00"/>
                  </a:highlight>
                </a:rPr>
                <a:t>Business Scenario 5</a:t>
              </a:r>
            </a:p>
          </p:txBody>
        </p:sp>
        <p:grpSp>
          <p:nvGrpSpPr>
            <p:cNvPr id="55" name="Group 54">
              <a:extLst>
                <a:ext uri="{FF2B5EF4-FFF2-40B4-BE49-F238E27FC236}">
                  <a16:creationId xmlns:a16="http://schemas.microsoft.com/office/drawing/2014/main" id="{DEEE0993-8587-4B1B-9E66-C9C0D57FF36D}"/>
                </a:ext>
              </a:extLst>
            </p:cNvPr>
            <p:cNvGrpSpPr/>
            <p:nvPr/>
          </p:nvGrpSpPr>
          <p:grpSpPr>
            <a:xfrm>
              <a:off x="457200" y="5793758"/>
              <a:ext cx="326112" cy="326112"/>
              <a:chOff x="115497" y="1864737"/>
              <a:chExt cx="461744" cy="461744"/>
            </a:xfrm>
            <a:solidFill>
              <a:schemeClr val="tx2"/>
            </a:solidFill>
          </p:grpSpPr>
          <p:sp>
            <p:nvSpPr>
              <p:cNvPr id="56" name="Freeform: Shape 55">
                <a:extLst>
                  <a:ext uri="{FF2B5EF4-FFF2-40B4-BE49-F238E27FC236}">
                    <a16:creationId xmlns:a16="http://schemas.microsoft.com/office/drawing/2014/main" id="{EDA5356B-D2F2-4C8D-9858-CDB23CE86C51}"/>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7" name="Graphic 77">
                <a:extLst>
                  <a:ext uri="{FF2B5EF4-FFF2-40B4-BE49-F238E27FC236}">
                    <a16:creationId xmlns:a16="http://schemas.microsoft.com/office/drawing/2014/main" id="{77DFE0D6-1407-4366-BF60-2E681737AFC8}"/>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59" name="Rectangle 58">
            <a:extLst>
              <a:ext uri="{FF2B5EF4-FFF2-40B4-BE49-F238E27FC236}">
                <a16:creationId xmlns:a16="http://schemas.microsoft.com/office/drawing/2014/main" id="{40EBEB94-9834-4BBF-97B1-656CDC7ADAE5}"/>
              </a:ext>
            </a:extLst>
          </p:cNvPr>
          <p:cNvSpPr/>
          <p:nvPr/>
        </p:nvSpPr>
        <p:spPr>
          <a:xfrm>
            <a:off x="3905726" y="1895260"/>
            <a:ext cx="3960000" cy="8458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t"/>
          <a:lstStyle/>
          <a:p>
            <a:pPr algn="ctr"/>
            <a:r>
              <a:rPr lang="en-US" sz="1600">
                <a:solidFill>
                  <a:schemeClr val="tx1"/>
                </a:solidFill>
              </a:rPr>
              <a:t>Add Info</a:t>
            </a:r>
          </a:p>
        </p:txBody>
      </p:sp>
      <p:grpSp>
        <p:nvGrpSpPr>
          <p:cNvPr id="61" name="Group 60">
            <a:extLst>
              <a:ext uri="{FF2B5EF4-FFF2-40B4-BE49-F238E27FC236}">
                <a16:creationId xmlns:a16="http://schemas.microsoft.com/office/drawing/2014/main" id="{19150DA2-B8DD-4522-AF8E-0176F647C2AF}"/>
              </a:ext>
            </a:extLst>
          </p:cNvPr>
          <p:cNvGrpSpPr/>
          <p:nvPr/>
        </p:nvGrpSpPr>
        <p:grpSpPr>
          <a:xfrm>
            <a:off x="457200" y="4035902"/>
            <a:ext cx="6218238" cy="338554"/>
            <a:chOff x="457200" y="4028453"/>
            <a:chExt cx="6218238" cy="338554"/>
          </a:xfrm>
        </p:grpSpPr>
        <p:sp>
          <p:nvSpPr>
            <p:cNvPr id="62" name="Rectangle 61">
              <a:extLst>
                <a:ext uri="{FF2B5EF4-FFF2-40B4-BE49-F238E27FC236}">
                  <a16:creationId xmlns:a16="http://schemas.microsoft.com/office/drawing/2014/main" id="{114E2F3B-923E-4452-862E-0112691AF3B4}"/>
                </a:ext>
              </a:extLst>
            </p:cNvPr>
            <p:cNvSpPr/>
            <p:nvPr/>
          </p:nvSpPr>
          <p:spPr>
            <a:xfrm>
              <a:off x="506805" y="4028453"/>
              <a:ext cx="6168633"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48640" rtlCol="0" anchor="ctr">
              <a:spAutoFit/>
            </a:bodyPr>
            <a:lstStyle/>
            <a:p>
              <a:r>
                <a:rPr lang="en-US" sz="1600">
                  <a:solidFill>
                    <a:schemeClr val="tx1"/>
                  </a:solidFill>
                  <a:highlight>
                    <a:srgbClr val="FFFF00"/>
                  </a:highlight>
                </a:rPr>
                <a:t>Business Scenario 3</a:t>
              </a:r>
            </a:p>
          </p:txBody>
        </p:sp>
        <p:grpSp>
          <p:nvGrpSpPr>
            <p:cNvPr id="63" name="Group 62">
              <a:extLst>
                <a:ext uri="{FF2B5EF4-FFF2-40B4-BE49-F238E27FC236}">
                  <a16:creationId xmlns:a16="http://schemas.microsoft.com/office/drawing/2014/main" id="{678056BE-B4B1-4EDB-BFC9-156909E6AA8C}"/>
                </a:ext>
              </a:extLst>
            </p:cNvPr>
            <p:cNvGrpSpPr/>
            <p:nvPr/>
          </p:nvGrpSpPr>
          <p:grpSpPr>
            <a:xfrm>
              <a:off x="457200" y="4034674"/>
              <a:ext cx="326112" cy="326112"/>
              <a:chOff x="457200" y="4267823"/>
              <a:chExt cx="326112" cy="326112"/>
            </a:xfrm>
          </p:grpSpPr>
          <p:sp>
            <p:nvSpPr>
              <p:cNvPr id="64" name="Freeform: Shape 63">
                <a:extLst>
                  <a:ext uri="{FF2B5EF4-FFF2-40B4-BE49-F238E27FC236}">
                    <a16:creationId xmlns:a16="http://schemas.microsoft.com/office/drawing/2014/main" id="{D56660F0-F730-418D-AC94-6EE391EBF902}"/>
                  </a:ext>
                </a:extLst>
              </p:cNvPr>
              <p:cNvSpPr/>
              <p:nvPr/>
            </p:nvSpPr>
            <p:spPr bwMode="auto">
              <a:xfrm>
                <a:off x="457200" y="4267823"/>
                <a:ext cx="326112" cy="326112"/>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5" name="Graphic 77">
                <a:extLst>
                  <a:ext uri="{FF2B5EF4-FFF2-40B4-BE49-F238E27FC236}">
                    <a16:creationId xmlns:a16="http://schemas.microsoft.com/office/drawing/2014/main" id="{85213B31-6D65-49AE-A490-6173C29F5814}"/>
                  </a:ext>
                </a:extLst>
              </p:cNvPr>
              <p:cNvSpPr/>
              <p:nvPr/>
            </p:nvSpPr>
            <p:spPr>
              <a:xfrm>
                <a:off x="538631" y="436636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tx2"/>
              </a:solidFill>
              <a:ln w="6572" cap="flat">
                <a:noFill/>
                <a:prstDash val="solid"/>
                <a:miter/>
              </a:ln>
            </p:spPr>
            <p:txBody>
              <a:bodyPr rtlCol="0" anchor="ctr"/>
              <a:lstStyle/>
              <a:p>
                <a:endParaRPr lang="en-US"/>
              </a:p>
            </p:txBody>
          </p:sp>
        </p:grpSp>
      </p:grpSp>
      <p:sp>
        <p:nvSpPr>
          <p:cNvPr id="45" name="Rectangle 44">
            <a:extLst>
              <a:ext uri="{FF2B5EF4-FFF2-40B4-BE49-F238E27FC236}">
                <a16:creationId xmlns:a16="http://schemas.microsoft.com/office/drawing/2014/main" id="{4DE82F5C-6E24-415F-943A-B59D4457604E}"/>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
        <p:nvSpPr>
          <p:cNvPr id="3" name="Rectangle 2">
            <a:extLst>
              <a:ext uri="{FF2B5EF4-FFF2-40B4-BE49-F238E27FC236}">
                <a16:creationId xmlns:a16="http://schemas.microsoft.com/office/drawing/2014/main" id="{C9B14668-8525-4535-AB83-D176A9D68000}"/>
              </a:ext>
            </a:extLst>
          </p:cNvPr>
          <p:cNvSpPr/>
          <p:nvPr/>
        </p:nvSpPr>
        <p:spPr>
          <a:xfrm>
            <a:off x="-99638" y="1094272"/>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Share key business scenarios where good performance is essential to the proper functioning of the business, include a Description and Key Extensions (if any) </a:t>
            </a:r>
          </a:p>
        </p:txBody>
      </p:sp>
      <p:sp>
        <p:nvSpPr>
          <p:cNvPr id="5" name="Rectangle 4">
            <a:extLst>
              <a:ext uri="{FF2B5EF4-FFF2-40B4-BE49-F238E27FC236}">
                <a16:creationId xmlns:a16="http://schemas.microsoft.com/office/drawing/2014/main" id="{3AC6A450-EB03-4F1B-B334-C46CA82F2B1D}"/>
              </a:ext>
            </a:extLst>
          </p:cNvPr>
          <p:cNvSpPr/>
          <p:nvPr/>
        </p:nvSpPr>
        <p:spPr>
          <a:xfrm>
            <a:off x="7919866" y="1892625"/>
            <a:ext cx="3960000" cy="8458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t"/>
          <a:lstStyle/>
          <a:p>
            <a:pPr algn="ctr"/>
            <a:r>
              <a:rPr lang="en-US" sz="1600">
                <a:solidFill>
                  <a:schemeClr val="tx1"/>
                </a:solidFill>
              </a:rPr>
              <a:t>Add Info</a:t>
            </a:r>
          </a:p>
        </p:txBody>
      </p:sp>
      <p:sp>
        <p:nvSpPr>
          <p:cNvPr id="69" name="TextBox 68">
            <a:extLst>
              <a:ext uri="{FF2B5EF4-FFF2-40B4-BE49-F238E27FC236}">
                <a16:creationId xmlns:a16="http://schemas.microsoft.com/office/drawing/2014/main" id="{C0BC6B4B-331B-451B-809A-78C75CC09131}"/>
              </a:ext>
            </a:extLst>
          </p:cNvPr>
          <p:cNvSpPr txBox="1"/>
          <p:nvPr/>
        </p:nvSpPr>
        <p:spPr>
          <a:xfrm>
            <a:off x="7919866" y="1537374"/>
            <a:ext cx="3960000" cy="338554"/>
          </a:xfrm>
          <a:prstGeom prst="rect">
            <a:avLst/>
          </a:prstGeom>
          <a:noFill/>
        </p:spPr>
        <p:txBody>
          <a:bodyPr wrap="square">
            <a:spAutoFit/>
          </a:bodyPr>
          <a:lstStyle/>
          <a:p>
            <a:pPr algn="ctr"/>
            <a:r>
              <a:rPr lang="en-US" sz="1600" b="1"/>
              <a:t>K</a:t>
            </a:r>
            <a:r>
              <a:rPr lang="en-US" sz="1600" b="1">
                <a:solidFill>
                  <a:schemeClr val="tx1"/>
                </a:solidFill>
              </a:rPr>
              <a:t>ey </a:t>
            </a:r>
            <a:r>
              <a:rPr lang="en-US" sz="1600" b="1"/>
              <a:t>E</a:t>
            </a:r>
            <a:r>
              <a:rPr lang="en-US" sz="1600" b="1">
                <a:solidFill>
                  <a:schemeClr val="tx1"/>
                </a:solidFill>
              </a:rPr>
              <a:t>xtension(s) </a:t>
            </a:r>
            <a:endParaRPr lang="en-US" sz="1600" b="1"/>
          </a:p>
        </p:txBody>
      </p:sp>
      <p:sp>
        <p:nvSpPr>
          <p:cNvPr id="7" name="TextBox 6">
            <a:extLst>
              <a:ext uri="{FF2B5EF4-FFF2-40B4-BE49-F238E27FC236}">
                <a16:creationId xmlns:a16="http://schemas.microsoft.com/office/drawing/2014/main" id="{4606B345-B572-4AC8-984E-CDD8DFEFDD44}"/>
              </a:ext>
            </a:extLst>
          </p:cNvPr>
          <p:cNvSpPr txBox="1"/>
          <p:nvPr/>
        </p:nvSpPr>
        <p:spPr>
          <a:xfrm>
            <a:off x="3905727" y="1541988"/>
            <a:ext cx="3960000" cy="338554"/>
          </a:xfrm>
          <a:prstGeom prst="rect">
            <a:avLst/>
          </a:prstGeom>
          <a:noFill/>
        </p:spPr>
        <p:txBody>
          <a:bodyPr wrap="square">
            <a:spAutoFit/>
          </a:bodyPr>
          <a:lstStyle/>
          <a:p>
            <a:pPr algn="ctr"/>
            <a:r>
              <a:rPr lang="en-US" sz="1600" b="1">
                <a:solidFill>
                  <a:schemeClr val="tx1"/>
                </a:solidFill>
              </a:rPr>
              <a:t>Description</a:t>
            </a:r>
            <a:endParaRPr lang="en-US" sz="1600" b="1"/>
          </a:p>
        </p:txBody>
      </p:sp>
      <p:sp>
        <p:nvSpPr>
          <p:cNvPr id="12" name="Rectangle 11">
            <a:extLst>
              <a:ext uri="{FF2B5EF4-FFF2-40B4-BE49-F238E27FC236}">
                <a16:creationId xmlns:a16="http://schemas.microsoft.com/office/drawing/2014/main" id="{93B9BC99-FFDF-4340-896B-4A427478761A}"/>
              </a:ext>
            </a:extLst>
          </p:cNvPr>
          <p:cNvSpPr/>
          <p:nvPr/>
        </p:nvSpPr>
        <p:spPr>
          <a:xfrm>
            <a:off x="3905726" y="2841144"/>
            <a:ext cx="3960000" cy="8458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t"/>
          <a:lstStyle/>
          <a:p>
            <a:pPr algn="ctr"/>
            <a:r>
              <a:rPr lang="en-US" sz="1600">
                <a:solidFill>
                  <a:schemeClr val="tx1"/>
                </a:solidFill>
              </a:rPr>
              <a:t>Add Info</a:t>
            </a:r>
          </a:p>
        </p:txBody>
      </p:sp>
      <p:sp>
        <p:nvSpPr>
          <p:cNvPr id="13" name="Rectangle 12">
            <a:extLst>
              <a:ext uri="{FF2B5EF4-FFF2-40B4-BE49-F238E27FC236}">
                <a16:creationId xmlns:a16="http://schemas.microsoft.com/office/drawing/2014/main" id="{0AD13F1B-B2C5-4DBD-BC14-E3CE7FC930F0}"/>
              </a:ext>
            </a:extLst>
          </p:cNvPr>
          <p:cNvSpPr/>
          <p:nvPr/>
        </p:nvSpPr>
        <p:spPr>
          <a:xfrm>
            <a:off x="7919866" y="2841145"/>
            <a:ext cx="3960000" cy="8458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t"/>
          <a:lstStyle/>
          <a:p>
            <a:pPr algn="ctr"/>
            <a:r>
              <a:rPr lang="en-US" sz="1600">
                <a:solidFill>
                  <a:schemeClr val="tx1"/>
                </a:solidFill>
              </a:rPr>
              <a:t>Add Info</a:t>
            </a:r>
          </a:p>
        </p:txBody>
      </p:sp>
      <p:sp>
        <p:nvSpPr>
          <p:cNvPr id="14" name="Rectangle 13">
            <a:extLst>
              <a:ext uri="{FF2B5EF4-FFF2-40B4-BE49-F238E27FC236}">
                <a16:creationId xmlns:a16="http://schemas.microsoft.com/office/drawing/2014/main" id="{C3BBA6FC-00CE-4F35-B249-FB1DF61D71D2}"/>
              </a:ext>
            </a:extLst>
          </p:cNvPr>
          <p:cNvSpPr/>
          <p:nvPr/>
        </p:nvSpPr>
        <p:spPr>
          <a:xfrm>
            <a:off x="3905726" y="3776463"/>
            <a:ext cx="3960000" cy="8458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t"/>
          <a:lstStyle/>
          <a:p>
            <a:pPr algn="ctr"/>
            <a:r>
              <a:rPr lang="en-US" sz="1600">
                <a:solidFill>
                  <a:schemeClr val="tx1"/>
                </a:solidFill>
              </a:rPr>
              <a:t>Add Info</a:t>
            </a:r>
          </a:p>
        </p:txBody>
      </p:sp>
      <p:sp>
        <p:nvSpPr>
          <p:cNvPr id="15" name="Rectangle 14">
            <a:extLst>
              <a:ext uri="{FF2B5EF4-FFF2-40B4-BE49-F238E27FC236}">
                <a16:creationId xmlns:a16="http://schemas.microsoft.com/office/drawing/2014/main" id="{208F862C-D109-4498-9082-5690472ACFA4}"/>
              </a:ext>
            </a:extLst>
          </p:cNvPr>
          <p:cNvSpPr/>
          <p:nvPr/>
        </p:nvSpPr>
        <p:spPr>
          <a:xfrm>
            <a:off x="7919866" y="3784629"/>
            <a:ext cx="3960000" cy="8458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t"/>
          <a:lstStyle/>
          <a:p>
            <a:pPr algn="ctr"/>
            <a:r>
              <a:rPr lang="en-US" sz="1600">
                <a:solidFill>
                  <a:schemeClr val="tx1"/>
                </a:solidFill>
              </a:rPr>
              <a:t>Add Info</a:t>
            </a:r>
          </a:p>
        </p:txBody>
      </p:sp>
      <p:sp>
        <p:nvSpPr>
          <p:cNvPr id="16" name="Rectangle 15">
            <a:extLst>
              <a:ext uri="{FF2B5EF4-FFF2-40B4-BE49-F238E27FC236}">
                <a16:creationId xmlns:a16="http://schemas.microsoft.com/office/drawing/2014/main" id="{76366981-407D-44A0-8552-F961857EE02E}"/>
              </a:ext>
            </a:extLst>
          </p:cNvPr>
          <p:cNvSpPr/>
          <p:nvPr/>
        </p:nvSpPr>
        <p:spPr>
          <a:xfrm>
            <a:off x="3905726" y="4723321"/>
            <a:ext cx="3960000" cy="8458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t"/>
          <a:lstStyle/>
          <a:p>
            <a:pPr algn="ctr"/>
            <a:r>
              <a:rPr lang="en-US" sz="1600">
                <a:solidFill>
                  <a:schemeClr val="tx1"/>
                </a:solidFill>
              </a:rPr>
              <a:t>Add Info</a:t>
            </a:r>
          </a:p>
        </p:txBody>
      </p:sp>
      <p:sp>
        <p:nvSpPr>
          <p:cNvPr id="17" name="Rectangle 16">
            <a:extLst>
              <a:ext uri="{FF2B5EF4-FFF2-40B4-BE49-F238E27FC236}">
                <a16:creationId xmlns:a16="http://schemas.microsoft.com/office/drawing/2014/main" id="{1D08E096-A90D-4F85-BE25-B2AA33733240}"/>
              </a:ext>
            </a:extLst>
          </p:cNvPr>
          <p:cNvSpPr/>
          <p:nvPr/>
        </p:nvSpPr>
        <p:spPr>
          <a:xfrm>
            <a:off x="7919866" y="4731487"/>
            <a:ext cx="3960000" cy="8458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t"/>
          <a:lstStyle/>
          <a:p>
            <a:pPr algn="ctr"/>
            <a:r>
              <a:rPr lang="en-US" sz="1600">
                <a:solidFill>
                  <a:schemeClr val="tx1"/>
                </a:solidFill>
              </a:rPr>
              <a:t>Add Info</a:t>
            </a:r>
          </a:p>
        </p:txBody>
      </p:sp>
      <p:sp>
        <p:nvSpPr>
          <p:cNvPr id="18" name="Rectangle 17">
            <a:extLst>
              <a:ext uri="{FF2B5EF4-FFF2-40B4-BE49-F238E27FC236}">
                <a16:creationId xmlns:a16="http://schemas.microsoft.com/office/drawing/2014/main" id="{09C4AA88-0BB1-44A7-AF4A-9CFAFEB93103}"/>
              </a:ext>
            </a:extLst>
          </p:cNvPr>
          <p:cNvSpPr/>
          <p:nvPr/>
        </p:nvSpPr>
        <p:spPr>
          <a:xfrm>
            <a:off x="3905726" y="5672218"/>
            <a:ext cx="3960000" cy="8458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t"/>
          <a:lstStyle/>
          <a:p>
            <a:pPr algn="ctr"/>
            <a:r>
              <a:rPr lang="en-US" sz="1600">
                <a:solidFill>
                  <a:schemeClr val="tx1"/>
                </a:solidFill>
              </a:rPr>
              <a:t>Add Info</a:t>
            </a:r>
          </a:p>
        </p:txBody>
      </p:sp>
      <p:sp>
        <p:nvSpPr>
          <p:cNvPr id="19" name="Rectangle 18">
            <a:extLst>
              <a:ext uri="{FF2B5EF4-FFF2-40B4-BE49-F238E27FC236}">
                <a16:creationId xmlns:a16="http://schemas.microsoft.com/office/drawing/2014/main" id="{EF9884AE-E238-4980-8117-DD2A03F655DC}"/>
              </a:ext>
            </a:extLst>
          </p:cNvPr>
          <p:cNvSpPr/>
          <p:nvPr/>
        </p:nvSpPr>
        <p:spPr>
          <a:xfrm>
            <a:off x="7919866" y="5678345"/>
            <a:ext cx="3960000" cy="8458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t"/>
          <a:lstStyle/>
          <a:p>
            <a:pPr algn="ctr"/>
            <a:r>
              <a:rPr lang="en-US" sz="1600">
                <a:solidFill>
                  <a:schemeClr val="tx1"/>
                </a:solidFill>
              </a:rPr>
              <a:t>Add Info</a:t>
            </a:r>
          </a:p>
        </p:txBody>
      </p:sp>
    </p:spTree>
    <p:extLst>
      <p:ext uri="{BB962C8B-B14F-4D97-AF65-F5344CB8AC3E}">
        <p14:creationId xmlns:p14="http://schemas.microsoft.com/office/powerpoint/2010/main" val="15083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FCF57-F2A1-42EE-9165-46846F68AA78}"/>
              </a:ext>
            </a:extLst>
          </p:cNvPr>
          <p:cNvSpPr>
            <a:spLocks noGrp="1"/>
          </p:cNvSpPr>
          <p:nvPr>
            <p:ph type="title"/>
          </p:nvPr>
        </p:nvSpPr>
        <p:spPr>
          <a:xfrm>
            <a:off x="269240" y="2084173"/>
            <a:ext cx="11653523" cy="2400657"/>
          </a:xfrm>
        </p:spPr>
        <p:txBody>
          <a:bodyPr/>
          <a:lstStyle/>
          <a:p>
            <a:r>
              <a:rPr lang="en-GB" sz="7200">
                <a:solidFill>
                  <a:schemeClr val="tx1"/>
                </a:solidFill>
              </a:rPr>
              <a:t>Performance Testing</a:t>
            </a:r>
            <a:br>
              <a:rPr lang="en-GB" sz="7200">
                <a:solidFill>
                  <a:schemeClr val="tx1"/>
                </a:solidFill>
              </a:rPr>
            </a:br>
            <a:endParaRPr lang="en-GB" sz="7200">
              <a:solidFill>
                <a:schemeClr val="tx1"/>
              </a:solidFill>
            </a:endParaRPr>
          </a:p>
        </p:txBody>
      </p:sp>
    </p:spTree>
    <p:extLst>
      <p:ext uri="{BB962C8B-B14F-4D97-AF65-F5344CB8AC3E}">
        <p14:creationId xmlns:p14="http://schemas.microsoft.com/office/powerpoint/2010/main" val="272662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a:t>Performance goals</a:t>
            </a:r>
          </a:p>
        </p:txBody>
      </p:sp>
      <p:cxnSp>
        <p:nvCxnSpPr>
          <p:cNvPr id="16" name="Straight Connector 15">
            <a:extLst>
              <a:ext uri="{FF2B5EF4-FFF2-40B4-BE49-F238E27FC236}">
                <a16:creationId xmlns:a16="http://schemas.microsoft.com/office/drawing/2014/main" id="{72837305-2ABA-4EB3-8826-E9F09C5A91A9}"/>
              </a:ext>
            </a:extLst>
          </p:cNvPr>
          <p:cNvCxnSpPr>
            <a:cxnSpLocks/>
          </p:cNvCxnSpPr>
          <p:nvPr/>
        </p:nvCxnSpPr>
        <p:spPr>
          <a:xfrm>
            <a:off x="457200" y="4205798"/>
            <a:ext cx="11277600" cy="0"/>
          </a:xfrm>
          <a:prstGeom prst="line">
            <a:avLst/>
          </a:prstGeom>
          <a:noFill/>
          <a:ln w="3175">
            <a:solidFill>
              <a:schemeClr val="bg1">
                <a:lumMod val="85000"/>
              </a:schemeClr>
            </a:solidFill>
            <a:prstDash val="dash"/>
          </a:ln>
        </p:spPr>
      </p:cxnSp>
      <p:sp>
        <p:nvSpPr>
          <p:cNvPr id="20" name="Rectangle 19">
            <a:extLst>
              <a:ext uri="{FF2B5EF4-FFF2-40B4-BE49-F238E27FC236}">
                <a16:creationId xmlns:a16="http://schemas.microsoft.com/office/drawing/2014/main" id="{9C4A0BF9-E23F-4CFA-BFB9-1923DF03340F}"/>
              </a:ext>
            </a:extLst>
          </p:cNvPr>
          <p:cNvSpPr/>
          <p:nvPr/>
        </p:nvSpPr>
        <p:spPr>
          <a:xfrm>
            <a:off x="506805" y="2029272"/>
            <a:ext cx="5042657" cy="480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Share performance goals/objectives, documented as part of non-functional requirements</a:t>
            </a:r>
          </a:p>
        </p:txBody>
      </p:sp>
      <p:grpSp>
        <p:nvGrpSpPr>
          <p:cNvPr id="22" name="Group 21">
            <a:extLst>
              <a:ext uri="{FF2B5EF4-FFF2-40B4-BE49-F238E27FC236}">
                <a16:creationId xmlns:a16="http://schemas.microsoft.com/office/drawing/2014/main" id="{B97C69AB-A6F8-4AC0-AE4C-B9139D91F759}"/>
              </a:ext>
            </a:extLst>
          </p:cNvPr>
          <p:cNvGrpSpPr/>
          <p:nvPr/>
        </p:nvGrpSpPr>
        <p:grpSpPr>
          <a:xfrm>
            <a:off x="457200" y="2119528"/>
            <a:ext cx="326112" cy="326112"/>
            <a:chOff x="115497" y="1864737"/>
            <a:chExt cx="461744" cy="461744"/>
          </a:xfrm>
          <a:solidFill>
            <a:schemeClr val="tx2"/>
          </a:solidFill>
        </p:grpSpPr>
        <p:sp>
          <p:nvSpPr>
            <p:cNvPr id="23" name="Freeform: Shape 22">
              <a:extLst>
                <a:ext uri="{FF2B5EF4-FFF2-40B4-BE49-F238E27FC236}">
                  <a16:creationId xmlns:a16="http://schemas.microsoft.com/office/drawing/2014/main" id="{217E9031-F18F-41B9-BC42-D62A9FFC8CA2}"/>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4" name="Graphic 77">
              <a:extLst>
                <a:ext uri="{FF2B5EF4-FFF2-40B4-BE49-F238E27FC236}">
                  <a16:creationId xmlns:a16="http://schemas.microsoft.com/office/drawing/2014/main" id="{554ABB70-8980-450F-B7E0-41CF4719410F}"/>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nvGrpSpPr>
          <p:cNvPr id="25" name="Group 24">
            <a:extLst>
              <a:ext uri="{FF2B5EF4-FFF2-40B4-BE49-F238E27FC236}">
                <a16:creationId xmlns:a16="http://schemas.microsoft.com/office/drawing/2014/main" id="{68EA5DDC-E544-4F4D-AB26-DF041AFF16F8}"/>
              </a:ext>
            </a:extLst>
          </p:cNvPr>
          <p:cNvGrpSpPr/>
          <p:nvPr/>
        </p:nvGrpSpPr>
        <p:grpSpPr>
          <a:xfrm>
            <a:off x="457200" y="4315846"/>
            <a:ext cx="5092262" cy="522386"/>
            <a:chOff x="457200" y="2678801"/>
            <a:chExt cx="5092262" cy="522386"/>
          </a:xfrm>
        </p:grpSpPr>
        <p:sp>
          <p:nvSpPr>
            <p:cNvPr id="26" name="Rectangle 25">
              <a:extLst>
                <a:ext uri="{FF2B5EF4-FFF2-40B4-BE49-F238E27FC236}">
                  <a16:creationId xmlns:a16="http://schemas.microsoft.com/office/drawing/2014/main" id="{060B385F-DDAB-4620-9658-189E6CCEF254}"/>
                </a:ext>
              </a:extLst>
            </p:cNvPr>
            <p:cNvSpPr/>
            <p:nvPr/>
          </p:nvSpPr>
          <p:spPr>
            <a:xfrm>
              <a:off x="506805" y="2678801"/>
              <a:ext cx="504265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Share specific acceptance criteria for performance testing</a:t>
              </a:r>
            </a:p>
          </p:txBody>
        </p:sp>
        <p:grpSp>
          <p:nvGrpSpPr>
            <p:cNvPr id="27" name="Group 26">
              <a:extLst>
                <a:ext uri="{FF2B5EF4-FFF2-40B4-BE49-F238E27FC236}">
                  <a16:creationId xmlns:a16="http://schemas.microsoft.com/office/drawing/2014/main" id="{3FDC2661-29F9-43D9-8918-58794206E221}"/>
                </a:ext>
              </a:extLst>
            </p:cNvPr>
            <p:cNvGrpSpPr/>
            <p:nvPr/>
          </p:nvGrpSpPr>
          <p:grpSpPr>
            <a:xfrm>
              <a:off x="457200" y="2776938"/>
              <a:ext cx="326112" cy="326112"/>
              <a:chOff x="115497" y="1864737"/>
              <a:chExt cx="461744" cy="461744"/>
            </a:xfrm>
            <a:solidFill>
              <a:schemeClr val="tx2"/>
            </a:solidFill>
          </p:grpSpPr>
          <p:sp>
            <p:nvSpPr>
              <p:cNvPr id="28" name="Freeform: Shape 27">
                <a:extLst>
                  <a:ext uri="{FF2B5EF4-FFF2-40B4-BE49-F238E27FC236}">
                    <a16:creationId xmlns:a16="http://schemas.microsoft.com/office/drawing/2014/main" id="{16AE6741-1179-4554-B75D-673BA28086E7}"/>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9" name="Graphic 77">
                <a:extLst>
                  <a:ext uri="{FF2B5EF4-FFF2-40B4-BE49-F238E27FC236}">
                    <a16:creationId xmlns:a16="http://schemas.microsoft.com/office/drawing/2014/main" id="{9E973F10-2DA7-474D-8094-BB9DB4EC6F06}"/>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46" name="Rectangle 45">
            <a:extLst>
              <a:ext uri="{FF2B5EF4-FFF2-40B4-BE49-F238E27FC236}">
                <a16:creationId xmlns:a16="http://schemas.microsoft.com/office/drawing/2014/main" id="{423E3344-0D3E-40C6-A30D-D9146C16FFD2}"/>
              </a:ext>
            </a:extLst>
          </p:cNvPr>
          <p:cNvSpPr/>
          <p:nvPr/>
        </p:nvSpPr>
        <p:spPr>
          <a:xfrm>
            <a:off x="6810998" y="1895260"/>
            <a:ext cx="4923802" cy="22195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a:solidFill>
                  <a:schemeClr val="tx1"/>
                </a:solidFill>
              </a:rPr>
              <a:t>Add Info</a:t>
            </a:r>
          </a:p>
        </p:txBody>
      </p:sp>
      <p:sp>
        <p:nvSpPr>
          <p:cNvPr id="47" name="Rectangle 46">
            <a:extLst>
              <a:ext uri="{FF2B5EF4-FFF2-40B4-BE49-F238E27FC236}">
                <a16:creationId xmlns:a16="http://schemas.microsoft.com/office/drawing/2014/main" id="{3153E1ED-F3FC-47BC-86FF-ABC256FF54B7}"/>
              </a:ext>
            </a:extLst>
          </p:cNvPr>
          <p:cNvSpPr/>
          <p:nvPr/>
        </p:nvSpPr>
        <p:spPr>
          <a:xfrm>
            <a:off x="6810998" y="4296796"/>
            <a:ext cx="4923802" cy="22195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a:solidFill>
                  <a:schemeClr val="tx1"/>
                </a:solidFill>
              </a:rPr>
              <a:t>Add Info</a:t>
            </a:r>
          </a:p>
        </p:txBody>
      </p:sp>
      <p:sp>
        <p:nvSpPr>
          <p:cNvPr id="52" name="Rectangle 51">
            <a:extLst>
              <a:ext uri="{FF2B5EF4-FFF2-40B4-BE49-F238E27FC236}">
                <a16:creationId xmlns:a16="http://schemas.microsoft.com/office/drawing/2014/main" id="{F23E2C28-CB8E-4744-9410-C2E970FCFB05}"/>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Tree>
    <p:extLst>
      <p:ext uri="{BB962C8B-B14F-4D97-AF65-F5344CB8AC3E}">
        <p14:creationId xmlns:p14="http://schemas.microsoft.com/office/powerpoint/2010/main" val="3577088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US"/>
              <a:t>Performance testing strategy</a:t>
            </a:r>
          </a:p>
        </p:txBody>
      </p:sp>
      <p:grpSp>
        <p:nvGrpSpPr>
          <p:cNvPr id="3" name="Group 2">
            <a:extLst>
              <a:ext uri="{FF2B5EF4-FFF2-40B4-BE49-F238E27FC236}">
                <a16:creationId xmlns:a16="http://schemas.microsoft.com/office/drawing/2014/main" id="{7D0EBBCF-0C7C-4CEF-B825-B08E20F51AA5}"/>
              </a:ext>
            </a:extLst>
          </p:cNvPr>
          <p:cNvGrpSpPr/>
          <p:nvPr/>
        </p:nvGrpSpPr>
        <p:grpSpPr>
          <a:xfrm>
            <a:off x="457200" y="1189176"/>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Share Performance testing strategy as part of overall Testing strategy</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15" name="Rectangle 14">
            <a:extLst>
              <a:ext uri="{FF2B5EF4-FFF2-40B4-BE49-F238E27FC236}">
                <a16:creationId xmlns:a16="http://schemas.microsoft.com/office/drawing/2014/main" id="{BDD64BFD-7ED9-4476-ABC3-6BBAC4A275B2}"/>
              </a:ext>
            </a:extLst>
          </p:cNvPr>
          <p:cNvSpPr/>
          <p:nvPr/>
        </p:nvSpPr>
        <p:spPr>
          <a:xfrm>
            <a:off x="457200" y="1711563"/>
            <a:ext cx="11277600" cy="48035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a:solidFill>
                  <a:schemeClr val="tx1"/>
                </a:solidFill>
              </a:rPr>
              <a:t>Copy/paste the Testing strategy file into this section, This should include a holistic plan on how performance considerations are incorporated within project methodology and activities</a:t>
            </a:r>
          </a:p>
          <a:p>
            <a:pPr algn="ctr"/>
            <a:endParaRPr lang="en-US" sz="1600">
              <a:solidFill>
                <a:schemeClr val="tx1"/>
              </a:solidFill>
            </a:endParaRP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Tree>
    <p:extLst>
      <p:ext uri="{BB962C8B-B14F-4D97-AF65-F5344CB8AC3E}">
        <p14:creationId xmlns:p14="http://schemas.microsoft.com/office/powerpoint/2010/main" val="2690051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a:t>Performance testing tools</a:t>
            </a:r>
          </a:p>
        </p:txBody>
      </p:sp>
      <p:cxnSp>
        <p:nvCxnSpPr>
          <p:cNvPr id="30" name="Straight Connector 29">
            <a:extLst>
              <a:ext uri="{FF2B5EF4-FFF2-40B4-BE49-F238E27FC236}">
                <a16:creationId xmlns:a16="http://schemas.microsoft.com/office/drawing/2014/main" id="{EFE7B08C-E732-4283-813E-5C824AA3EEF5}"/>
              </a:ext>
            </a:extLst>
          </p:cNvPr>
          <p:cNvCxnSpPr>
            <a:cxnSpLocks/>
          </p:cNvCxnSpPr>
          <p:nvPr/>
        </p:nvCxnSpPr>
        <p:spPr>
          <a:xfrm>
            <a:off x="457200" y="3404600"/>
            <a:ext cx="11277600" cy="0"/>
          </a:xfrm>
          <a:prstGeom prst="line">
            <a:avLst/>
          </a:prstGeom>
          <a:noFill/>
          <a:ln w="3175">
            <a:solidFill>
              <a:schemeClr val="bg1">
                <a:lumMod val="85000"/>
              </a:schemeClr>
            </a:solidFill>
            <a:prstDash val="dash"/>
          </a:ln>
        </p:spPr>
      </p:cxnSp>
      <p:grpSp>
        <p:nvGrpSpPr>
          <p:cNvPr id="17" name="Group 16">
            <a:extLst>
              <a:ext uri="{FF2B5EF4-FFF2-40B4-BE49-F238E27FC236}">
                <a16:creationId xmlns:a16="http://schemas.microsoft.com/office/drawing/2014/main" id="{8B924E05-6CBE-4AD2-A59B-0EF6096D9F3E}"/>
              </a:ext>
            </a:extLst>
          </p:cNvPr>
          <p:cNvGrpSpPr/>
          <p:nvPr/>
        </p:nvGrpSpPr>
        <p:grpSpPr>
          <a:xfrm>
            <a:off x="457200" y="1895261"/>
            <a:ext cx="6218237" cy="522386"/>
            <a:chOff x="457200" y="1895261"/>
            <a:chExt cx="6218237" cy="522386"/>
          </a:xfrm>
        </p:grpSpPr>
        <p:sp>
          <p:nvSpPr>
            <p:cNvPr id="33" name="Rectangle 32">
              <a:extLst>
                <a:ext uri="{FF2B5EF4-FFF2-40B4-BE49-F238E27FC236}">
                  <a16:creationId xmlns:a16="http://schemas.microsoft.com/office/drawing/2014/main" id="{74F07B10-526E-4722-B123-01E96EBAF8EA}"/>
                </a:ext>
              </a:extLst>
            </p:cNvPr>
            <p:cNvSpPr/>
            <p:nvPr/>
          </p:nvSpPr>
          <p:spPr>
            <a:xfrm>
              <a:off x="506804" y="1895261"/>
              <a:ext cx="6168633"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Share tools planned to be used to build a test dataset</a:t>
              </a:r>
            </a:p>
          </p:txBody>
        </p:sp>
        <p:grpSp>
          <p:nvGrpSpPr>
            <p:cNvPr id="34" name="Group 33">
              <a:extLst>
                <a:ext uri="{FF2B5EF4-FFF2-40B4-BE49-F238E27FC236}">
                  <a16:creationId xmlns:a16="http://schemas.microsoft.com/office/drawing/2014/main" id="{E6372018-74DE-4514-AD3F-0608AB4C06C8}"/>
                </a:ext>
              </a:extLst>
            </p:cNvPr>
            <p:cNvGrpSpPr/>
            <p:nvPr/>
          </p:nvGrpSpPr>
          <p:grpSpPr>
            <a:xfrm>
              <a:off x="457200" y="1993398"/>
              <a:ext cx="326112" cy="326112"/>
              <a:chOff x="115497" y="1864737"/>
              <a:chExt cx="461744" cy="461744"/>
            </a:xfrm>
            <a:solidFill>
              <a:schemeClr val="tx2"/>
            </a:solidFill>
          </p:grpSpPr>
          <p:sp>
            <p:nvSpPr>
              <p:cNvPr id="35" name="Freeform: Shape 34">
                <a:extLst>
                  <a:ext uri="{FF2B5EF4-FFF2-40B4-BE49-F238E27FC236}">
                    <a16:creationId xmlns:a16="http://schemas.microsoft.com/office/drawing/2014/main" id="{9BA9E5B3-3770-4BAB-AD19-00999C17B378}"/>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6" name="Graphic 77">
                <a:extLst>
                  <a:ext uri="{FF2B5EF4-FFF2-40B4-BE49-F238E27FC236}">
                    <a16:creationId xmlns:a16="http://schemas.microsoft.com/office/drawing/2014/main" id="{22018496-0840-472C-BAE9-AB7680C49EE5}"/>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grpSp>
        <p:nvGrpSpPr>
          <p:cNvPr id="16" name="Group 15">
            <a:extLst>
              <a:ext uri="{FF2B5EF4-FFF2-40B4-BE49-F238E27FC236}">
                <a16:creationId xmlns:a16="http://schemas.microsoft.com/office/drawing/2014/main" id="{580F03D4-A682-47CC-984E-2DED3B1CF4C6}"/>
              </a:ext>
            </a:extLst>
          </p:cNvPr>
          <p:cNvGrpSpPr/>
          <p:nvPr/>
        </p:nvGrpSpPr>
        <p:grpSpPr>
          <a:xfrm>
            <a:off x="457200" y="3651222"/>
            <a:ext cx="6218237" cy="338554"/>
            <a:chOff x="457200" y="3651222"/>
            <a:chExt cx="6218237" cy="338554"/>
          </a:xfrm>
        </p:grpSpPr>
        <p:sp>
          <p:nvSpPr>
            <p:cNvPr id="37" name="Rectangle 36">
              <a:extLst>
                <a:ext uri="{FF2B5EF4-FFF2-40B4-BE49-F238E27FC236}">
                  <a16:creationId xmlns:a16="http://schemas.microsoft.com/office/drawing/2014/main" id="{650FE988-BD92-4F91-8200-E8930D29B8E5}"/>
                </a:ext>
              </a:extLst>
            </p:cNvPr>
            <p:cNvSpPr/>
            <p:nvPr/>
          </p:nvSpPr>
          <p:spPr>
            <a:xfrm>
              <a:off x="506804" y="3651222"/>
              <a:ext cx="6168633"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48640" rtlCol="0" anchor="ctr">
              <a:spAutoFit/>
            </a:bodyPr>
            <a:lstStyle/>
            <a:p>
              <a:r>
                <a:rPr lang="en-US" sz="1600">
                  <a:solidFill>
                    <a:schemeClr val="tx1"/>
                  </a:solidFill>
                </a:rPr>
                <a:t>Share tools planned to be used to run performance testing</a:t>
              </a:r>
            </a:p>
          </p:txBody>
        </p:sp>
        <p:grpSp>
          <p:nvGrpSpPr>
            <p:cNvPr id="38" name="Group 37">
              <a:extLst>
                <a:ext uri="{FF2B5EF4-FFF2-40B4-BE49-F238E27FC236}">
                  <a16:creationId xmlns:a16="http://schemas.microsoft.com/office/drawing/2014/main" id="{22D83416-B614-471C-B631-31ADAC57AEC2}"/>
                </a:ext>
              </a:extLst>
            </p:cNvPr>
            <p:cNvGrpSpPr/>
            <p:nvPr/>
          </p:nvGrpSpPr>
          <p:grpSpPr>
            <a:xfrm>
              <a:off x="457200" y="3657444"/>
              <a:ext cx="326112" cy="326112"/>
              <a:chOff x="115497" y="1864737"/>
              <a:chExt cx="461744" cy="461744"/>
            </a:xfrm>
            <a:solidFill>
              <a:schemeClr val="tx2"/>
            </a:solidFill>
          </p:grpSpPr>
          <p:sp>
            <p:nvSpPr>
              <p:cNvPr id="39" name="Freeform: Shape 38">
                <a:extLst>
                  <a:ext uri="{FF2B5EF4-FFF2-40B4-BE49-F238E27FC236}">
                    <a16:creationId xmlns:a16="http://schemas.microsoft.com/office/drawing/2014/main" id="{88AB8F5C-9FF9-4468-952E-4A1DE11AA2A3}"/>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0" name="Graphic 77">
                <a:extLst>
                  <a:ext uri="{FF2B5EF4-FFF2-40B4-BE49-F238E27FC236}">
                    <a16:creationId xmlns:a16="http://schemas.microsoft.com/office/drawing/2014/main" id="{660EB3EE-43BC-488B-9ABD-4B6FFEE607B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50" name="Rectangle 49">
            <a:extLst>
              <a:ext uri="{FF2B5EF4-FFF2-40B4-BE49-F238E27FC236}">
                <a16:creationId xmlns:a16="http://schemas.microsoft.com/office/drawing/2014/main" id="{6B4CA27E-06A1-41D6-A39E-BBDEFA5F120C}"/>
              </a:ext>
            </a:extLst>
          </p:cNvPr>
          <p:cNvSpPr/>
          <p:nvPr/>
        </p:nvSpPr>
        <p:spPr>
          <a:xfrm>
            <a:off x="6810998" y="5097587"/>
            <a:ext cx="4923802" cy="14175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a:solidFill>
                  <a:schemeClr val="tx1"/>
                </a:solidFill>
              </a:rPr>
              <a:t>Add Info</a:t>
            </a:r>
          </a:p>
        </p:txBody>
      </p:sp>
      <p:sp>
        <p:nvSpPr>
          <p:cNvPr id="51" name="Rectangle 50">
            <a:extLst>
              <a:ext uri="{FF2B5EF4-FFF2-40B4-BE49-F238E27FC236}">
                <a16:creationId xmlns:a16="http://schemas.microsoft.com/office/drawing/2014/main" id="{53C33CF7-B99C-4242-B068-B1E55EFBB73A}"/>
              </a:ext>
            </a:extLst>
          </p:cNvPr>
          <p:cNvSpPr/>
          <p:nvPr/>
        </p:nvSpPr>
        <p:spPr>
          <a:xfrm>
            <a:off x="6810998" y="1895262"/>
            <a:ext cx="4923802" cy="14175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a:solidFill>
                  <a:schemeClr val="tx1"/>
                </a:solidFill>
              </a:rPr>
              <a:t>Add Info</a:t>
            </a:r>
          </a:p>
        </p:txBody>
      </p:sp>
      <p:cxnSp>
        <p:nvCxnSpPr>
          <p:cNvPr id="54" name="Straight Connector 53">
            <a:extLst>
              <a:ext uri="{FF2B5EF4-FFF2-40B4-BE49-F238E27FC236}">
                <a16:creationId xmlns:a16="http://schemas.microsoft.com/office/drawing/2014/main" id="{A405B509-0085-4B54-A7E3-8D48C0A1F94D}"/>
              </a:ext>
            </a:extLst>
          </p:cNvPr>
          <p:cNvCxnSpPr>
            <a:cxnSpLocks/>
          </p:cNvCxnSpPr>
          <p:nvPr/>
        </p:nvCxnSpPr>
        <p:spPr>
          <a:xfrm>
            <a:off x="457200" y="5005763"/>
            <a:ext cx="11277600" cy="0"/>
          </a:xfrm>
          <a:prstGeom prst="line">
            <a:avLst/>
          </a:prstGeom>
          <a:noFill/>
          <a:ln w="3175">
            <a:solidFill>
              <a:schemeClr val="bg1">
                <a:lumMod val="85000"/>
              </a:schemeClr>
            </a:solidFill>
            <a:prstDash val="dash"/>
          </a:ln>
        </p:spPr>
      </p:cxnSp>
      <p:grpSp>
        <p:nvGrpSpPr>
          <p:cNvPr id="14" name="Group 13">
            <a:extLst>
              <a:ext uri="{FF2B5EF4-FFF2-40B4-BE49-F238E27FC236}">
                <a16:creationId xmlns:a16="http://schemas.microsoft.com/office/drawing/2014/main" id="{E714DD12-6970-4CF5-B354-9243ED066BFB}"/>
              </a:ext>
            </a:extLst>
          </p:cNvPr>
          <p:cNvGrpSpPr/>
          <p:nvPr/>
        </p:nvGrpSpPr>
        <p:grpSpPr>
          <a:xfrm>
            <a:off x="457200" y="5131134"/>
            <a:ext cx="6218237" cy="522386"/>
            <a:chOff x="457200" y="4350351"/>
            <a:chExt cx="6218237" cy="522386"/>
          </a:xfrm>
        </p:grpSpPr>
        <p:sp>
          <p:nvSpPr>
            <p:cNvPr id="55" name="Rectangle 54">
              <a:extLst>
                <a:ext uri="{FF2B5EF4-FFF2-40B4-BE49-F238E27FC236}">
                  <a16:creationId xmlns:a16="http://schemas.microsoft.com/office/drawing/2014/main" id="{A79F7E72-7EB1-4993-BE4C-E4642358DE7E}"/>
                </a:ext>
              </a:extLst>
            </p:cNvPr>
            <p:cNvSpPr/>
            <p:nvPr/>
          </p:nvSpPr>
          <p:spPr>
            <a:xfrm>
              <a:off x="506804" y="4350351"/>
              <a:ext cx="6168633"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Share tools planned to be used to analyze performance testing results</a:t>
              </a:r>
            </a:p>
          </p:txBody>
        </p:sp>
        <p:grpSp>
          <p:nvGrpSpPr>
            <p:cNvPr id="56" name="Group 55">
              <a:extLst>
                <a:ext uri="{FF2B5EF4-FFF2-40B4-BE49-F238E27FC236}">
                  <a16:creationId xmlns:a16="http://schemas.microsoft.com/office/drawing/2014/main" id="{000B99A2-4629-4C8D-985D-E2CF08B28C20}"/>
                </a:ext>
              </a:extLst>
            </p:cNvPr>
            <p:cNvGrpSpPr/>
            <p:nvPr/>
          </p:nvGrpSpPr>
          <p:grpSpPr>
            <a:xfrm>
              <a:off x="457200" y="4448488"/>
              <a:ext cx="326112" cy="326112"/>
              <a:chOff x="115497" y="1864737"/>
              <a:chExt cx="461744" cy="461744"/>
            </a:xfrm>
            <a:solidFill>
              <a:schemeClr val="tx2"/>
            </a:solidFill>
          </p:grpSpPr>
          <p:sp>
            <p:nvSpPr>
              <p:cNvPr id="57" name="Freeform: Shape 56">
                <a:extLst>
                  <a:ext uri="{FF2B5EF4-FFF2-40B4-BE49-F238E27FC236}">
                    <a16:creationId xmlns:a16="http://schemas.microsoft.com/office/drawing/2014/main" id="{B5032A82-45D4-44EA-855A-B921F03B5477}"/>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8" name="Graphic 77">
                <a:extLst>
                  <a:ext uri="{FF2B5EF4-FFF2-40B4-BE49-F238E27FC236}">
                    <a16:creationId xmlns:a16="http://schemas.microsoft.com/office/drawing/2014/main" id="{E31015E8-FDC1-4F26-A87F-93A0152D7065}"/>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59" name="Rectangle 58">
            <a:extLst>
              <a:ext uri="{FF2B5EF4-FFF2-40B4-BE49-F238E27FC236}">
                <a16:creationId xmlns:a16="http://schemas.microsoft.com/office/drawing/2014/main" id="{E8E1D1E0-8EE3-4A76-82F4-5151A420D75C}"/>
              </a:ext>
            </a:extLst>
          </p:cNvPr>
          <p:cNvSpPr/>
          <p:nvPr/>
        </p:nvSpPr>
        <p:spPr>
          <a:xfrm>
            <a:off x="6810998" y="3496425"/>
            <a:ext cx="4923802" cy="14175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a:solidFill>
                  <a:schemeClr val="tx1"/>
                </a:solidFill>
              </a:rPr>
              <a:t>Add Info</a:t>
            </a:r>
          </a:p>
        </p:txBody>
      </p:sp>
      <p:sp>
        <p:nvSpPr>
          <p:cNvPr id="24" name="Rectangle 23">
            <a:extLst>
              <a:ext uri="{FF2B5EF4-FFF2-40B4-BE49-F238E27FC236}">
                <a16:creationId xmlns:a16="http://schemas.microsoft.com/office/drawing/2014/main" id="{351B32E7-E83A-484E-89B0-B2EDDAE540AF}"/>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Tree>
    <p:extLst>
      <p:ext uri="{BB962C8B-B14F-4D97-AF65-F5344CB8AC3E}">
        <p14:creationId xmlns:p14="http://schemas.microsoft.com/office/powerpoint/2010/main" val="1948992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US"/>
              <a:t>Performance test environment(s)</a:t>
            </a:r>
          </a:p>
        </p:txBody>
      </p:sp>
      <p:grpSp>
        <p:nvGrpSpPr>
          <p:cNvPr id="3" name="Group 2">
            <a:extLst>
              <a:ext uri="{FF2B5EF4-FFF2-40B4-BE49-F238E27FC236}">
                <a16:creationId xmlns:a16="http://schemas.microsoft.com/office/drawing/2014/main" id="{7D0EBBCF-0C7C-4CEF-B825-B08E20F51AA5}"/>
              </a:ext>
            </a:extLst>
          </p:cNvPr>
          <p:cNvGrpSpPr/>
          <p:nvPr/>
        </p:nvGrpSpPr>
        <p:grpSpPr>
          <a:xfrm>
            <a:off x="457200" y="1189176"/>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Share planned Performance test environment(s) as part of overall Environment plan</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15" name="Rectangle 14">
            <a:extLst>
              <a:ext uri="{FF2B5EF4-FFF2-40B4-BE49-F238E27FC236}">
                <a16:creationId xmlns:a16="http://schemas.microsoft.com/office/drawing/2014/main" id="{BDD64BFD-7ED9-4476-ABC3-6BBAC4A275B2}"/>
              </a:ext>
            </a:extLst>
          </p:cNvPr>
          <p:cNvSpPr/>
          <p:nvPr/>
        </p:nvSpPr>
        <p:spPr>
          <a:xfrm>
            <a:off x="457200" y="1711563"/>
            <a:ext cx="11277600" cy="48035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a:solidFill>
                  <a:schemeClr val="tx1"/>
                </a:solidFill>
              </a:rPr>
              <a:t>Copy/paste latest version of Environment plan file into this section</a:t>
            </a: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Tree>
    <p:extLst>
      <p:ext uri="{BB962C8B-B14F-4D97-AF65-F5344CB8AC3E}">
        <p14:creationId xmlns:p14="http://schemas.microsoft.com/office/powerpoint/2010/main" val="50010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US">
                <a:cs typeface="Segoe UI"/>
              </a:rPr>
              <a:t>Performance test runbook</a:t>
            </a:r>
          </a:p>
        </p:txBody>
      </p:sp>
      <p:grpSp>
        <p:nvGrpSpPr>
          <p:cNvPr id="3" name="Group 2">
            <a:extLst>
              <a:ext uri="{FF2B5EF4-FFF2-40B4-BE49-F238E27FC236}">
                <a16:creationId xmlns:a16="http://schemas.microsoft.com/office/drawing/2014/main" id="{7D0EBBCF-0C7C-4CEF-B825-B08E20F51AA5}"/>
              </a:ext>
            </a:extLst>
          </p:cNvPr>
          <p:cNvGrpSpPr/>
          <p:nvPr/>
        </p:nvGrpSpPr>
        <p:grpSpPr>
          <a:xfrm>
            <a:off x="457200" y="1189176"/>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tIns="45720" rIns="91440" bIns="45720" rtlCol="0" anchor="ctr"/>
            <a:lstStyle/>
            <a:p>
              <a:r>
                <a:rPr lang="en-US" sz="1600">
                  <a:solidFill>
                    <a:schemeClr val="tx1"/>
                  </a:solidFill>
                </a:rPr>
                <a:t>Share runbook that will be used to prepare the test environment(s) prior to running performance tests</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15" name="Rectangle 14">
            <a:extLst>
              <a:ext uri="{FF2B5EF4-FFF2-40B4-BE49-F238E27FC236}">
                <a16:creationId xmlns:a16="http://schemas.microsoft.com/office/drawing/2014/main" id="{BDD64BFD-7ED9-4476-ABC3-6BBAC4A275B2}"/>
              </a:ext>
            </a:extLst>
          </p:cNvPr>
          <p:cNvSpPr/>
          <p:nvPr/>
        </p:nvSpPr>
        <p:spPr>
          <a:xfrm>
            <a:off x="457200" y="1711563"/>
            <a:ext cx="11277600" cy="48035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a:solidFill>
                  <a:schemeClr val="tx1"/>
                </a:solidFill>
              </a:rPr>
              <a:t>Add Info (if already known)</a:t>
            </a: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Tree>
    <p:extLst>
      <p:ext uri="{BB962C8B-B14F-4D97-AF65-F5344CB8AC3E}">
        <p14:creationId xmlns:p14="http://schemas.microsoft.com/office/powerpoint/2010/main" val="3640457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FCF57-F2A1-42EE-9165-46846F68AA78}"/>
              </a:ext>
            </a:extLst>
          </p:cNvPr>
          <p:cNvSpPr>
            <a:spLocks noGrp="1"/>
          </p:cNvSpPr>
          <p:nvPr>
            <p:ph type="title"/>
          </p:nvPr>
        </p:nvSpPr>
        <p:spPr>
          <a:xfrm>
            <a:off x="269240" y="2084173"/>
            <a:ext cx="11653523" cy="3508653"/>
          </a:xfrm>
        </p:spPr>
        <p:txBody>
          <a:bodyPr/>
          <a:lstStyle/>
          <a:p>
            <a:r>
              <a:rPr lang="en-GB" sz="7200">
                <a:solidFill>
                  <a:schemeClr val="tx1"/>
                </a:solidFill>
              </a:rPr>
              <a:t>Risks</a:t>
            </a:r>
            <a:br>
              <a:rPr lang="en-GB" sz="7200">
                <a:solidFill>
                  <a:schemeClr val="tx1"/>
                </a:solidFill>
              </a:rPr>
            </a:br>
            <a:r>
              <a:rPr lang="en-GB" sz="7200">
                <a:solidFill>
                  <a:schemeClr val="tx1"/>
                </a:solidFill>
              </a:rPr>
              <a:t>Q&amp;A</a:t>
            </a:r>
            <a:br>
              <a:rPr lang="en-GB" sz="7200">
                <a:solidFill>
                  <a:schemeClr val="tx1"/>
                </a:solidFill>
              </a:rPr>
            </a:br>
            <a:r>
              <a:rPr lang="en-GB" sz="7200">
                <a:solidFill>
                  <a:schemeClr val="tx1"/>
                </a:solidFill>
              </a:rPr>
              <a:t>Next Steps</a:t>
            </a:r>
            <a:br>
              <a:rPr lang="en-GB" sz="7200">
                <a:solidFill>
                  <a:schemeClr val="tx1"/>
                </a:solidFill>
              </a:rPr>
            </a:br>
            <a:endParaRPr lang="en-GB" sz="7200">
              <a:solidFill>
                <a:schemeClr val="tx1"/>
              </a:solidFill>
            </a:endParaRPr>
          </a:p>
        </p:txBody>
      </p:sp>
    </p:spTree>
    <p:extLst>
      <p:ext uri="{BB962C8B-B14F-4D97-AF65-F5344CB8AC3E}">
        <p14:creationId xmlns:p14="http://schemas.microsoft.com/office/powerpoint/2010/main" val="272021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a:t>Risks</a:t>
            </a:r>
          </a:p>
        </p:txBody>
      </p:sp>
      <p:sp>
        <p:nvSpPr>
          <p:cNvPr id="18" name="Rectangle 17">
            <a:extLst>
              <a:ext uri="{FF2B5EF4-FFF2-40B4-BE49-F238E27FC236}">
                <a16:creationId xmlns:a16="http://schemas.microsoft.com/office/drawing/2014/main" id="{9E0DB5B5-71CC-4A82-83C7-4427225E89B4}"/>
              </a:ext>
            </a:extLst>
          </p:cNvPr>
          <p:cNvSpPr/>
          <p:nvPr/>
        </p:nvSpPr>
        <p:spPr>
          <a:xfrm>
            <a:off x="506804" y="1895261"/>
            <a:ext cx="6168633"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Highlight risks</a:t>
            </a:r>
          </a:p>
        </p:txBody>
      </p:sp>
      <p:grpSp>
        <p:nvGrpSpPr>
          <p:cNvPr id="19" name="Group 18">
            <a:extLst>
              <a:ext uri="{FF2B5EF4-FFF2-40B4-BE49-F238E27FC236}">
                <a16:creationId xmlns:a16="http://schemas.microsoft.com/office/drawing/2014/main" id="{369EA57D-195B-4FC2-A16F-1D98E98E9A6D}"/>
              </a:ext>
            </a:extLst>
          </p:cNvPr>
          <p:cNvGrpSpPr/>
          <p:nvPr/>
        </p:nvGrpSpPr>
        <p:grpSpPr>
          <a:xfrm>
            <a:off x="457200" y="1993398"/>
            <a:ext cx="326112" cy="326112"/>
            <a:chOff x="115497" y="1864737"/>
            <a:chExt cx="461744" cy="461744"/>
          </a:xfrm>
          <a:solidFill>
            <a:schemeClr val="tx2"/>
          </a:solidFill>
        </p:grpSpPr>
        <p:sp>
          <p:nvSpPr>
            <p:cNvPr id="20" name="Freeform: Shape 19">
              <a:extLst>
                <a:ext uri="{FF2B5EF4-FFF2-40B4-BE49-F238E27FC236}">
                  <a16:creationId xmlns:a16="http://schemas.microsoft.com/office/drawing/2014/main" id="{6D5F158D-72EA-4FD7-9A32-476745931B0D}"/>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 name="Graphic 77">
              <a:extLst>
                <a:ext uri="{FF2B5EF4-FFF2-40B4-BE49-F238E27FC236}">
                  <a16:creationId xmlns:a16="http://schemas.microsoft.com/office/drawing/2014/main" id="{3CA31C58-F974-4272-8468-1BE1EE27E619}"/>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sp>
        <p:nvSpPr>
          <p:cNvPr id="38" name="Rectangle 37">
            <a:extLst>
              <a:ext uri="{FF2B5EF4-FFF2-40B4-BE49-F238E27FC236}">
                <a16:creationId xmlns:a16="http://schemas.microsoft.com/office/drawing/2014/main" id="{54FDBA81-4E94-4312-93CB-C497C8DC0C5E}"/>
              </a:ext>
            </a:extLst>
          </p:cNvPr>
          <p:cNvSpPr/>
          <p:nvPr/>
        </p:nvSpPr>
        <p:spPr>
          <a:xfrm>
            <a:off x="6810998" y="1895262"/>
            <a:ext cx="4923802" cy="46198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a:solidFill>
                  <a:schemeClr val="tx1"/>
                </a:solidFill>
              </a:rPr>
              <a:t>List questions and follow up actions</a:t>
            </a:r>
          </a:p>
        </p:txBody>
      </p:sp>
      <p:sp>
        <p:nvSpPr>
          <p:cNvPr id="9" name="Rectangle 8">
            <a:extLst>
              <a:ext uri="{FF2B5EF4-FFF2-40B4-BE49-F238E27FC236}">
                <a16:creationId xmlns:a16="http://schemas.microsoft.com/office/drawing/2014/main" id="{7BCE2C40-90DB-4FC2-953D-507B8E0183F5}"/>
              </a:ext>
            </a:extLst>
          </p:cNvPr>
          <p:cNvSpPr/>
          <p:nvPr/>
        </p:nvSpPr>
        <p:spPr>
          <a:xfrm>
            <a:off x="8419249" y="0"/>
            <a:ext cx="3772751"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Tree>
    <p:extLst>
      <p:ext uri="{BB962C8B-B14F-4D97-AF65-F5344CB8AC3E}">
        <p14:creationId xmlns:p14="http://schemas.microsoft.com/office/powerpoint/2010/main" val="2036613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a:t>Solution Performance Workshop Agenda</a:t>
            </a:r>
          </a:p>
        </p:txBody>
      </p:sp>
      <p:sp>
        <p:nvSpPr>
          <p:cNvPr id="40" name="Rectangle 39">
            <a:extLst>
              <a:ext uri="{FF2B5EF4-FFF2-40B4-BE49-F238E27FC236}">
                <a16:creationId xmlns:a16="http://schemas.microsoft.com/office/drawing/2014/main" id="{8550DF09-0D7B-4F8E-8ACF-13567A221AF3}"/>
              </a:ext>
            </a:extLst>
          </p:cNvPr>
          <p:cNvSpPr/>
          <p:nvPr/>
        </p:nvSpPr>
        <p:spPr>
          <a:xfrm>
            <a:off x="1500053" y="1374543"/>
            <a:ext cx="4621220" cy="4750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27" rIns="182880" rtlCol="0" anchor="t" anchorCtr="0"/>
          <a:lstStyle/>
          <a:p>
            <a:pPr lvl="0" defTabSz="914225"/>
            <a:r>
              <a:rPr lang="en-US" sz="2000">
                <a:ln w="3175">
                  <a:noFill/>
                </a:ln>
                <a:solidFill>
                  <a:schemeClr val="accent2"/>
                </a:solidFill>
                <a:latin typeface="Segoe UI Semibold"/>
                <a:cs typeface="Segoe UI" pitchFamily="34" charset="0"/>
              </a:rPr>
              <a:t>Agenda</a:t>
            </a:r>
          </a:p>
        </p:txBody>
      </p:sp>
      <p:sp>
        <p:nvSpPr>
          <p:cNvPr id="41" name="Rectangle 40">
            <a:extLst>
              <a:ext uri="{FF2B5EF4-FFF2-40B4-BE49-F238E27FC236}">
                <a16:creationId xmlns:a16="http://schemas.microsoft.com/office/drawing/2014/main" id="{177907F9-2172-46A3-AEA0-8DD4122F217B}"/>
              </a:ext>
            </a:extLst>
          </p:cNvPr>
          <p:cNvSpPr/>
          <p:nvPr/>
        </p:nvSpPr>
        <p:spPr>
          <a:xfrm>
            <a:off x="6134653" y="1399711"/>
            <a:ext cx="5613527" cy="5140553"/>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defTabSz="932597"/>
            <a:r>
              <a:rPr lang="en-US" sz="1600" dirty="0">
                <a:solidFill>
                  <a:schemeClr val="tx1"/>
                </a:solidFill>
              </a:rPr>
              <a:t>The Solution Performance workshop provide guidance on solution design and increases awareness of the impact an additional configuration or customization may have on the overall performance and end-user experience. It will place emphasis on the importance of having performance goals defined and having the right focus on performance and performance testing during the entire lifecycle of the project.</a:t>
            </a:r>
          </a:p>
        </p:txBody>
      </p:sp>
      <p:sp>
        <p:nvSpPr>
          <p:cNvPr id="42" name="Rectangle: Rounded Corners 14">
            <a:extLst>
              <a:ext uri="{FF2B5EF4-FFF2-40B4-BE49-F238E27FC236}">
                <a16:creationId xmlns:a16="http://schemas.microsoft.com/office/drawing/2014/main" id="{FCCFC8E7-228A-485F-B89E-E8B4B03CC681}"/>
              </a:ext>
            </a:extLst>
          </p:cNvPr>
          <p:cNvSpPr/>
          <p:nvPr/>
        </p:nvSpPr>
        <p:spPr bwMode="auto">
          <a:xfrm>
            <a:off x="405657" y="1762061"/>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5906ADDC-D360-4A0F-91FF-B494A9B96AC6}"/>
              </a:ext>
            </a:extLst>
          </p:cNvPr>
          <p:cNvCxnSpPr>
            <a:cxnSpLocks/>
          </p:cNvCxnSpPr>
          <p:nvPr/>
        </p:nvCxnSpPr>
        <p:spPr>
          <a:xfrm>
            <a:off x="1494318" y="1349375"/>
            <a:ext cx="0" cy="494513"/>
          </a:xfrm>
          <a:prstGeom prst="line">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 name="Straight Connector 43">
            <a:extLst>
              <a:ext uri="{FF2B5EF4-FFF2-40B4-BE49-F238E27FC236}">
                <a16:creationId xmlns:a16="http://schemas.microsoft.com/office/drawing/2014/main" id="{4A8E8564-839D-4D78-B946-D71D10D7FB42}"/>
              </a:ext>
            </a:extLst>
          </p:cNvPr>
          <p:cNvCxnSpPr>
            <a:cxnSpLocks/>
          </p:cNvCxnSpPr>
          <p:nvPr/>
        </p:nvCxnSpPr>
        <p:spPr>
          <a:xfrm>
            <a:off x="1" y="1858175"/>
            <a:ext cx="6121272"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B913BBF-6FE9-4291-9E49-F6769461052B}"/>
              </a:ext>
            </a:extLst>
          </p:cNvPr>
          <p:cNvCxnSpPr>
            <a:cxnSpLocks/>
          </p:cNvCxnSpPr>
          <p:nvPr/>
        </p:nvCxnSpPr>
        <p:spPr>
          <a:xfrm>
            <a:off x="457200" y="2451213"/>
            <a:ext cx="5664073" cy="0"/>
          </a:xfrm>
          <a:prstGeom prst="line">
            <a:avLst/>
          </a:prstGeom>
          <a:noFill/>
          <a:ln w="3175">
            <a:solidFill>
              <a:schemeClr val="bg1">
                <a:lumMod val="85000"/>
              </a:schemeClr>
            </a:solidFill>
            <a:prstDash val="dash"/>
          </a:ln>
        </p:spPr>
      </p:cxnSp>
      <p:cxnSp>
        <p:nvCxnSpPr>
          <p:cNvPr id="47" name="Straight Connector 46">
            <a:extLst>
              <a:ext uri="{FF2B5EF4-FFF2-40B4-BE49-F238E27FC236}">
                <a16:creationId xmlns:a16="http://schemas.microsoft.com/office/drawing/2014/main" id="{C8DEDC1E-B9F9-418B-93EA-03CEE8A48BB4}"/>
              </a:ext>
            </a:extLst>
          </p:cNvPr>
          <p:cNvCxnSpPr>
            <a:cxnSpLocks/>
          </p:cNvCxnSpPr>
          <p:nvPr/>
        </p:nvCxnSpPr>
        <p:spPr>
          <a:xfrm>
            <a:off x="457200" y="3040727"/>
            <a:ext cx="5664073" cy="0"/>
          </a:xfrm>
          <a:prstGeom prst="line">
            <a:avLst/>
          </a:prstGeom>
          <a:noFill/>
          <a:ln w="3175">
            <a:solidFill>
              <a:schemeClr val="bg1">
                <a:lumMod val="85000"/>
              </a:schemeClr>
            </a:solidFill>
            <a:prstDash val="dash"/>
          </a:ln>
        </p:spPr>
      </p:cxnSp>
      <p:cxnSp>
        <p:nvCxnSpPr>
          <p:cNvPr id="48" name="Straight Connector 47">
            <a:extLst>
              <a:ext uri="{FF2B5EF4-FFF2-40B4-BE49-F238E27FC236}">
                <a16:creationId xmlns:a16="http://schemas.microsoft.com/office/drawing/2014/main" id="{7354E8F2-26A2-4CCA-89B8-65B9B53DA07B}"/>
              </a:ext>
            </a:extLst>
          </p:cNvPr>
          <p:cNvCxnSpPr>
            <a:cxnSpLocks/>
          </p:cNvCxnSpPr>
          <p:nvPr/>
        </p:nvCxnSpPr>
        <p:spPr>
          <a:xfrm>
            <a:off x="457200" y="3630241"/>
            <a:ext cx="5664073" cy="0"/>
          </a:xfrm>
          <a:prstGeom prst="line">
            <a:avLst/>
          </a:prstGeom>
          <a:noFill/>
          <a:ln w="3175">
            <a:solidFill>
              <a:schemeClr val="bg1">
                <a:lumMod val="85000"/>
              </a:schemeClr>
            </a:solidFill>
            <a:prstDash val="dash"/>
          </a:ln>
        </p:spPr>
      </p:cxnSp>
      <p:cxnSp>
        <p:nvCxnSpPr>
          <p:cNvPr id="49" name="Straight Connector 48">
            <a:extLst>
              <a:ext uri="{FF2B5EF4-FFF2-40B4-BE49-F238E27FC236}">
                <a16:creationId xmlns:a16="http://schemas.microsoft.com/office/drawing/2014/main" id="{F03F52E1-9D12-4CD8-9AFB-DF3694F8E8DF}"/>
              </a:ext>
            </a:extLst>
          </p:cNvPr>
          <p:cNvCxnSpPr>
            <a:cxnSpLocks/>
          </p:cNvCxnSpPr>
          <p:nvPr/>
        </p:nvCxnSpPr>
        <p:spPr>
          <a:xfrm>
            <a:off x="457200" y="4219755"/>
            <a:ext cx="5664073" cy="0"/>
          </a:xfrm>
          <a:prstGeom prst="line">
            <a:avLst/>
          </a:prstGeom>
          <a:noFill/>
          <a:ln w="3175">
            <a:solidFill>
              <a:schemeClr val="bg1">
                <a:lumMod val="85000"/>
              </a:schemeClr>
            </a:solidFill>
            <a:prstDash val="dash"/>
          </a:ln>
        </p:spPr>
      </p:cxnSp>
      <p:cxnSp>
        <p:nvCxnSpPr>
          <p:cNvPr id="52" name="Straight Connector 51">
            <a:extLst>
              <a:ext uri="{FF2B5EF4-FFF2-40B4-BE49-F238E27FC236}">
                <a16:creationId xmlns:a16="http://schemas.microsoft.com/office/drawing/2014/main" id="{721FE680-81D2-484D-B86E-D8BCF74079FD}"/>
              </a:ext>
            </a:extLst>
          </p:cNvPr>
          <p:cNvCxnSpPr>
            <a:cxnSpLocks/>
          </p:cNvCxnSpPr>
          <p:nvPr/>
        </p:nvCxnSpPr>
        <p:spPr>
          <a:xfrm>
            <a:off x="457200" y="4809269"/>
            <a:ext cx="5664073" cy="0"/>
          </a:xfrm>
          <a:prstGeom prst="line">
            <a:avLst/>
          </a:prstGeom>
          <a:noFill/>
          <a:ln w="3175">
            <a:solidFill>
              <a:schemeClr val="bg1">
                <a:lumMod val="85000"/>
              </a:schemeClr>
            </a:solidFill>
            <a:prstDash val="dash"/>
          </a:ln>
        </p:spPr>
      </p:cxnSp>
      <p:cxnSp>
        <p:nvCxnSpPr>
          <p:cNvPr id="53" name="Straight Connector 52">
            <a:extLst>
              <a:ext uri="{FF2B5EF4-FFF2-40B4-BE49-F238E27FC236}">
                <a16:creationId xmlns:a16="http://schemas.microsoft.com/office/drawing/2014/main" id="{76FF7EC1-B2EB-4DC5-B055-C580BB6B5166}"/>
              </a:ext>
            </a:extLst>
          </p:cNvPr>
          <p:cNvCxnSpPr>
            <a:cxnSpLocks/>
          </p:cNvCxnSpPr>
          <p:nvPr/>
        </p:nvCxnSpPr>
        <p:spPr>
          <a:xfrm>
            <a:off x="457200" y="5398783"/>
            <a:ext cx="5664073" cy="0"/>
          </a:xfrm>
          <a:prstGeom prst="line">
            <a:avLst/>
          </a:prstGeom>
          <a:noFill/>
          <a:ln w="3175">
            <a:solidFill>
              <a:schemeClr val="bg1">
                <a:lumMod val="85000"/>
              </a:schemeClr>
            </a:solidFill>
            <a:prstDash val="dash"/>
          </a:ln>
        </p:spPr>
      </p:cxnSp>
      <p:grpSp>
        <p:nvGrpSpPr>
          <p:cNvPr id="54" name="Group 53">
            <a:extLst>
              <a:ext uri="{FF2B5EF4-FFF2-40B4-BE49-F238E27FC236}">
                <a16:creationId xmlns:a16="http://schemas.microsoft.com/office/drawing/2014/main" id="{E3151547-6629-4A30-85D7-9026BFEC7DB1}"/>
              </a:ext>
            </a:extLst>
          </p:cNvPr>
          <p:cNvGrpSpPr/>
          <p:nvPr/>
        </p:nvGrpSpPr>
        <p:grpSpPr>
          <a:xfrm>
            <a:off x="506805" y="1895263"/>
            <a:ext cx="5613527" cy="522386"/>
            <a:chOff x="506805" y="1895263"/>
            <a:chExt cx="5613527" cy="522386"/>
          </a:xfrm>
        </p:grpSpPr>
        <p:sp>
          <p:nvSpPr>
            <p:cNvPr id="55" name="Rectangle 54">
              <a:extLst>
                <a:ext uri="{FF2B5EF4-FFF2-40B4-BE49-F238E27FC236}">
                  <a16:creationId xmlns:a16="http://schemas.microsoft.com/office/drawing/2014/main" id="{D909AFD3-772D-428E-8735-D3CC0F3F9928}"/>
                </a:ext>
              </a:extLst>
            </p:cNvPr>
            <p:cNvSpPr/>
            <p:nvPr/>
          </p:nvSpPr>
          <p:spPr>
            <a:xfrm>
              <a:off x="506805" y="189526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r>
                <a:rPr lang="en-GB" sz="1600">
                  <a:solidFill>
                    <a:schemeClr val="tx1"/>
                  </a:solidFill>
                </a:rPr>
                <a:t>Project plan</a:t>
              </a:r>
            </a:p>
          </p:txBody>
        </p:sp>
        <p:grpSp>
          <p:nvGrpSpPr>
            <p:cNvPr id="56" name="Group 55">
              <a:extLst>
                <a:ext uri="{FF2B5EF4-FFF2-40B4-BE49-F238E27FC236}">
                  <a16:creationId xmlns:a16="http://schemas.microsoft.com/office/drawing/2014/main" id="{343C8747-F64E-4A18-A94A-9D3F8224370C}"/>
                </a:ext>
              </a:extLst>
            </p:cNvPr>
            <p:cNvGrpSpPr/>
            <p:nvPr/>
          </p:nvGrpSpPr>
          <p:grpSpPr>
            <a:xfrm>
              <a:off x="730757" y="1993400"/>
              <a:ext cx="326112" cy="326112"/>
              <a:chOff x="115497" y="1864737"/>
              <a:chExt cx="461744" cy="461744"/>
            </a:xfrm>
            <a:solidFill>
              <a:schemeClr val="tx2"/>
            </a:solidFill>
          </p:grpSpPr>
          <p:sp>
            <p:nvSpPr>
              <p:cNvPr id="57" name="Freeform: Shape 56">
                <a:extLst>
                  <a:ext uri="{FF2B5EF4-FFF2-40B4-BE49-F238E27FC236}">
                    <a16:creationId xmlns:a16="http://schemas.microsoft.com/office/drawing/2014/main" id="{9A72F8EA-291F-4570-84D1-25DC141B48F8}"/>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 name="Graphic 77">
                <a:extLst>
                  <a:ext uri="{FF2B5EF4-FFF2-40B4-BE49-F238E27FC236}">
                    <a16:creationId xmlns:a16="http://schemas.microsoft.com/office/drawing/2014/main" id="{9A88097F-834B-41ED-84A6-F60654AB22D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grpSp>
        <p:nvGrpSpPr>
          <p:cNvPr id="59" name="Group 58">
            <a:extLst>
              <a:ext uri="{FF2B5EF4-FFF2-40B4-BE49-F238E27FC236}">
                <a16:creationId xmlns:a16="http://schemas.microsoft.com/office/drawing/2014/main" id="{77ACF46A-463D-47C7-864A-28AF0D80B0C8}"/>
              </a:ext>
            </a:extLst>
          </p:cNvPr>
          <p:cNvGrpSpPr/>
          <p:nvPr/>
        </p:nvGrpSpPr>
        <p:grpSpPr>
          <a:xfrm>
            <a:off x="506805" y="2484777"/>
            <a:ext cx="5613527" cy="522386"/>
            <a:chOff x="506805" y="2480613"/>
            <a:chExt cx="5613527" cy="522386"/>
          </a:xfrm>
        </p:grpSpPr>
        <p:sp>
          <p:nvSpPr>
            <p:cNvPr id="60" name="Rectangle 59">
              <a:extLst>
                <a:ext uri="{FF2B5EF4-FFF2-40B4-BE49-F238E27FC236}">
                  <a16:creationId xmlns:a16="http://schemas.microsoft.com/office/drawing/2014/main" id="{1F0B6B51-41D8-4F93-878F-BACE5D1A7680}"/>
                </a:ext>
              </a:extLst>
            </p:cNvPr>
            <p:cNvSpPr/>
            <p:nvPr/>
          </p:nvSpPr>
          <p:spPr>
            <a:xfrm>
              <a:off x="506805" y="248061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r>
                <a:rPr lang="en-GB" sz="1600">
                  <a:solidFill>
                    <a:schemeClr val="tx1"/>
                  </a:solidFill>
                </a:rPr>
                <a:t>Solution Design - Volumes</a:t>
              </a:r>
            </a:p>
          </p:txBody>
        </p:sp>
        <p:grpSp>
          <p:nvGrpSpPr>
            <p:cNvPr id="61" name="Group 60">
              <a:extLst>
                <a:ext uri="{FF2B5EF4-FFF2-40B4-BE49-F238E27FC236}">
                  <a16:creationId xmlns:a16="http://schemas.microsoft.com/office/drawing/2014/main" id="{B49BE7D1-9561-4827-9078-39A70C6194FC}"/>
                </a:ext>
              </a:extLst>
            </p:cNvPr>
            <p:cNvGrpSpPr/>
            <p:nvPr/>
          </p:nvGrpSpPr>
          <p:grpSpPr>
            <a:xfrm>
              <a:off x="730757" y="2578750"/>
              <a:ext cx="326112" cy="326112"/>
              <a:chOff x="115497" y="1864737"/>
              <a:chExt cx="461744" cy="461744"/>
            </a:xfrm>
            <a:solidFill>
              <a:schemeClr val="tx2"/>
            </a:solidFill>
          </p:grpSpPr>
          <p:sp>
            <p:nvSpPr>
              <p:cNvPr id="62" name="Freeform: Shape 61">
                <a:extLst>
                  <a:ext uri="{FF2B5EF4-FFF2-40B4-BE49-F238E27FC236}">
                    <a16:creationId xmlns:a16="http://schemas.microsoft.com/office/drawing/2014/main" id="{915A3C2A-BC9A-43BD-88E3-EE63266915B6}"/>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3" name="Graphic 77">
                <a:extLst>
                  <a:ext uri="{FF2B5EF4-FFF2-40B4-BE49-F238E27FC236}">
                    <a16:creationId xmlns:a16="http://schemas.microsoft.com/office/drawing/2014/main" id="{30FA6A06-94D8-41F5-A50E-579C83314429}"/>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grpSp>
        <p:nvGrpSpPr>
          <p:cNvPr id="64" name="Group 63">
            <a:extLst>
              <a:ext uri="{FF2B5EF4-FFF2-40B4-BE49-F238E27FC236}">
                <a16:creationId xmlns:a16="http://schemas.microsoft.com/office/drawing/2014/main" id="{C25BF092-9D17-40D4-AEA1-85E84CD38EE6}"/>
              </a:ext>
            </a:extLst>
          </p:cNvPr>
          <p:cNvGrpSpPr/>
          <p:nvPr/>
        </p:nvGrpSpPr>
        <p:grpSpPr>
          <a:xfrm>
            <a:off x="506805" y="3074291"/>
            <a:ext cx="5613527" cy="522386"/>
            <a:chOff x="506805" y="3065963"/>
            <a:chExt cx="5613527" cy="522386"/>
          </a:xfrm>
        </p:grpSpPr>
        <p:sp>
          <p:nvSpPr>
            <p:cNvPr id="65" name="Rectangle 64">
              <a:extLst>
                <a:ext uri="{FF2B5EF4-FFF2-40B4-BE49-F238E27FC236}">
                  <a16:creationId xmlns:a16="http://schemas.microsoft.com/office/drawing/2014/main" id="{54341627-CD8C-4D9B-8381-28743BCFFBF1}"/>
                </a:ext>
              </a:extLst>
            </p:cNvPr>
            <p:cNvSpPr/>
            <p:nvPr/>
          </p:nvSpPr>
          <p:spPr>
            <a:xfrm>
              <a:off x="506805" y="306596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r>
                <a:rPr lang="en-GB" sz="1600">
                  <a:solidFill>
                    <a:schemeClr val="tx1"/>
                  </a:solidFill>
                </a:rPr>
                <a:t>Solution Design - Geo Location Strategy</a:t>
              </a:r>
            </a:p>
          </p:txBody>
        </p:sp>
        <p:grpSp>
          <p:nvGrpSpPr>
            <p:cNvPr id="66" name="Group 65">
              <a:extLst>
                <a:ext uri="{FF2B5EF4-FFF2-40B4-BE49-F238E27FC236}">
                  <a16:creationId xmlns:a16="http://schemas.microsoft.com/office/drawing/2014/main" id="{3E8DCA24-F689-4F52-AC15-9977600BCF8E}"/>
                </a:ext>
              </a:extLst>
            </p:cNvPr>
            <p:cNvGrpSpPr/>
            <p:nvPr/>
          </p:nvGrpSpPr>
          <p:grpSpPr>
            <a:xfrm>
              <a:off x="730757" y="3164100"/>
              <a:ext cx="326112" cy="326112"/>
              <a:chOff x="115497" y="1864737"/>
              <a:chExt cx="461744" cy="461744"/>
            </a:xfrm>
            <a:solidFill>
              <a:schemeClr val="tx2"/>
            </a:solidFill>
          </p:grpSpPr>
          <p:sp>
            <p:nvSpPr>
              <p:cNvPr id="67" name="Freeform: Shape 66">
                <a:extLst>
                  <a:ext uri="{FF2B5EF4-FFF2-40B4-BE49-F238E27FC236}">
                    <a16:creationId xmlns:a16="http://schemas.microsoft.com/office/drawing/2014/main" id="{B2BD1EA2-61E0-4EC2-AD0B-094D0B9C4D0E}"/>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8" name="Graphic 77">
                <a:extLst>
                  <a:ext uri="{FF2B5EF4-FFF2-40B4-BE49-F238E27FC236}">
                    <a16:creationId xmlns:a16="http://schemas.microsoft.com/office/drawing/2014/main" id="{B6DB75E1-7967-41AB-8FD6-5430FCE30183}"/>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grpSp>
        <p:nvGrpSpPr>
          <p:cNvPr id="69" name="Group 68">
            <a:extLst>
              <a:ext uri="{FF2B5EF4-FFF2-40B4-BE49-F238E27FC236}">
                <a16:creationId xmlns:a16="http://schemas.microsoft.com/office/drawing/2014/main" id="{199D9518-4245-48DA-AFDC-44848BB4C33A}"/>
              </a:ext>
            </a:extLst>
          </p:cNvPr>
          <p:cNvGrpSpPr/>
          <p:nvPr/>
        </p:nvGrpSpPr>
        <p:grpSpPr>
          <a:xfrm>
            <a:off x="506805" y="3663805"/>
            <a:ext cx="5613527" cy="522386"/>
            <a:chOff x="506805" y="3651313"/>
            <a:chExt cx="5613527" cy="522386"/>
          </a:xfrm>
        </p:grpSpPr>
        <p:sp>
          <p:nvSpPr>
            <p:cNvPr id="70" name="Rectangle 69">
              <a:extLst>
                <a:ext uri="{FF2B5EF4-FFF2-40B4-BE49-F238E27FC236}">
                  <a16:creationId xmlns:a16="http://schemas.microsoft.com/office/drawing/2014/main" id="{1CE81B94-64B5-49BC-8A00-1B321C123F69}"/>
                </a:ext>
              </a:extLst>
            </p:cNvPr>
            <p:cNvSpPr/>
            <p:nvPr/>
          </p:nvSpPr>
          <p:spPr>
            <a:xfrm>
              <a:off x="506805" y="365131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tIns="45720" rIns="91440" bIns="45720" rtlCol="0" anchor="ctr"/>
            <a:lstStyle/>
            <a:p>
              <a:r>
                <a:rPr lang="en-GB" sz="1600">
                  <a:solidFill>
                    <a:schemeClr val="tx1"/>
                  </a:solidFill>
                </a:rPr>
                <a:t>Solution Design – Key Business Scenarios</a:t>
              </a:r>
            </a:p>
          </p:txBody>
        </p:sp>
        <p:grpSp>
          <p:nvGrpSpPr>
            <p:cNvPr id="71" name="Group 70">
              <a:extLst>
                <a:ext uri="{FF2B5EF4-FFF2-40B4-BE49-F238E27FC236}">
                  <a16:creationId xmlns:a16="http://schemas.microsoft.com/office/drawing/2014/main" id="{628EF100-B47D-4AE2-B379-E928FBF5CBF8}"/>
                </a:ext>
              </a:extLst>
            </p:cNvPr>
            <p:cNvGrpSpPr/>
            <p:nvPr/>
          </p:nvGrpSpPr>
          <p:grpSpPr>
            <a:xfrm>
              <a:off x="730757" y="3749450"/>
              <a:ext cx="326112" cy="326112"/>
              <a:chOff x="115497" y="1864737"/>
              <a:chExt cx="461744" cy="461744"/>
            </a:xfrm>
            <a:solidFill>
              <a:schemeClr val="tx2"/>
            </a:solidFill>
          </p:grpSpPr>
          <p:sp>
            <p:nvSpPr>
              <p:cNvPr id="72" name="Freeform: Shape 71">
                <a:extLst>
                  <a:ext uri="{FF2B5EF4-FFF2-40B4-BE49-F238E27FC236}">
                    <a16:creationId xmlns:a16="http://schemas.microsoft.com/office/drawing/2014/main" id="{95D38F1C-5C55-4873-BE66-20E7BE3E2EDC}"/>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3" name="Graphic 77">
                <a:extLst>
                  <a:ext uri="{FF2B5EF4-FFF2-40B4-BE49-F238E27FC236}">
                    <a16:creationId xmlns:a16="http://schemas.microsoft.com/office/drawing/2014/main" id="{E24498CF-9BEE-4E44-B585-1F75DC58AE6B}"/>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grpSp>
        <p:nvGrpSpPr>
          <p:cNvPr id="74" name="Group 73">
            <a:extLst>
              <a:ext uri="{FF2B5EF4-FFF2-40B4-BE49-F238E27FC236}">
                <a16:creationId xmlns:a16="http://schemas.microsoft.com/office/drawing/2014/main" id="{50C4E2D5-ABEE-4F1C-8DF5-73DE5AC2F27A}"/>
              </a:ext>
            </a:extLst>
          </p:cNvPr>
          <p:cNvGrpSpPr/>
          <p:nvPr/>
        </p:nvGrpSpPr>
        <p:grpSpPr>
          <a:xfrm>
            <a:off x="506805" y="4253319"/>
            <a:ext cx="5613527" cy="522386"/>
            <a:chOff x="506805" y="4236663"/>
            <a:chExt cx="5613527" cy="522386"/>
          </a:xfrm>
        </p:grpSpPr>
        <p:sp>
          <p:nvSpPr>
            <p:cNvPr id="75" name="Rectangle 74">
              <a:extLst>
                <a:ext uri="{FF2B5EF4-FFF2-40B4-BE49-F238E27FC236}">
                  <a16:creationId xmlns:a16="http://schemas.microsoft.com/office/drawing/2014/main" id="{030E3A6F-B40A-4569-AC93-BDC1DEAA095C}"/>
                </a:ext>
              </a:extLst>
            </p:cNvPr>
            <p:cNvSpPr/>
            <p:nvPr/>
          </p:nvSpPr>
          <p:spPr>
            <a:xfrm>
              <a:off x="506805" y="423666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endParaRPr lang="fr-FR" sz="1600">
                <a:solidFill>
                  <a:schemeClr val="tx1"/>
                </a:solidFill>
              </a:endParaRPr>
            </a:p>
          </p:txBody>
        </p:sp>
        <p:grpSp>
          <p:nvGrpSpPr>
            <p:cNvPr id="76" name="Group 75">
              <a:extLst>
                <a:ext uri="{FF2B5EF4-FFF2-40B4-BE49-F238E27FC236}">
                  <a16:creationId xmlns:a16="http://schemas.microsoft.com/office/drawing/2014/main" id="{8C5E5E53-E510-40D8-92C4-7975BF31BFF1}"/>
                </a:ext>
              </a:extLst>
            </p:cNvPr>
            <p:cNvGrpSpPr/>
            <p:nvPr/>
          </p:nvGrpSpPr>
          <p:grpSpPr>
            <a:xfrm>
              <a:off x="730757" y="4334800"/>
              <a:ext cx="326112" cy="326112"/>
              <a:chOff x="115497" y="1864737"/>
              <a:chExt cx="461744" cy="461744"/>
            </a:xfrm>
            <a:solidFill>
              <a:schemeClr val="tx2"/>
            </a:solidFill>
          </p:grpSpPr>
          <p:sp>
            <p:nvSpPr>
              <p:cNvPr id="77" name="Freeform: Shape 76">
                <a:extLst>
                  <a:ext uri="{FF2B5EF4-FFF2-40B4-BE49-F238E27FC236}">
                    <a16:creationId xmlns:a16="http://schemas.microsoft.com/office/drawing/2014/main" id="{C0E7479B-2E41-41A8-8F1A-01E828705C0E}"/>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8" name="Graphic 77">
                <a:extLst>
                  <a:ext uri="{FF2B5EF4-FFF2-40B4-BE49-F238E27FC236}">
                    <a16:creationId xmlns:a16="http://schemas.microsoft.com/office/drawing/2014/main" id="{548EAD0B-AEC3-471A-8197-CE03DECE60EF}"/>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grpSp>
        <p:nvGrpSpPr>
          <p:cNvPr id="79" name="Group 78">
            <a:extLst>
              <a:ext uri="{FF2B5EF4-FFF2-40B4-BE49-F238E27FC236}">
                <a16:creationId xmlns:a16="http://schemas.microsoft.com/office/drawing/2014/main" id="{00543721-9F23-4D2C-A13E-D93B984A9FDA}"/>
              </a:ext>
            </a:extLst>
          </p:cNvPr>
          <p:cNvGrpSpPr/>
          <p:nvPr/>
        </p:nvGrpSpPr>
        <p:grpSpPr>
          <a:xfrm>
            <a:off x="506805" y="4842833"/>
            <a:ext cx="5613527" cy="522386"/>
            <a:chOff x="506805" y="4822013"/>
            <a:chExt cx="5613527" cy="522386"/>
          </a:xfrm>
        </p:grpSpPr>
        <p:sp>
          <p:nvSpPr>
            <p:cNvPr id="80" name="Rectangle 79">
              <a:extLst>
                <a:ext uri="{FF2B5EF4-FFF2-40B4-BE49-F238E27FC236}">
                  <a16:creationId xmlns:a16="http://schemas.microsoft.com/office/drawing/2014/main" id="{531F93E7-ED00-4260-816E-6CBCB07E9A23}"/>
                </a:ext>
              </a:extLst>
            </p:cNvPr>
            <p:cNvSpPr/>
            <p:nvPr/>
          </p:nvSpPr>
          <p:spPr>
            <a:xfrm>
              <a:off x="506805" y="482201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endParaRPr lang="en-GB" sz="1600">
                <a:solidFill>
                  <a:schemeClr val="tx1"/>
                </a:solidFill>
              </a:endParaRPr>
            </a:p>
          </p:txBody>
        </p:sp>
        <p:grpSp>
          <p:nvGrpSpPr>
            <p:cNvPr id="81" name="Group 80">
              <a:extLst>
                <a:ext uri="{FF2B5EF4-FFF2-40B4-BE49-F238E27FC236}">
                  <a16:creationId xmlns:a16="http://schemas.microsoft.com/office/drawing/2014/main" id="{82CB8E29-DE60-4DA7-B4D0-2E855D242409}"/>
                </a:ext>
              </a:extLst>
            </p:cNvPr>
            <p:cNvGrpSpPr/>
            <p:nvPr/>
          </p:nvGrpSpPr>
          <p:grpSpPr>
            <a:xfrm>
              <a:off x="730757" y="4920150"/>
              <a:ext cx="326112" cy="326112"/>
              <a:chOff x="115497" y="1864737"/>
              <a:chExt cx="461744" cy="461744"/>
            </a:xfrm>
            <a:solidFill>
              <a:schemeClr val="tx2"/>
            </a:solidFill>
          </p:grpSpPr>
          <p:sp>
            <p:nvSpPr>
              <p:cNvPr id="82" name="Freeform: Shape 81">
                <a:extLst>
                  <a:ext uri="{FF2B5EF4-FFF2-40B4-BE49-F238E27FC236}">
                    <a16:creationId xmlns:a16="http://schemas.microsoft.com/office/drawing/2014/main" id="{FD2A5F48-3EE0-4254-933E-F0507DBF41A8}"/>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3" name="Graphic 77">
                <a:extLst>
                  <a:ext uri="{FF2B5EF4-FFF2-40B4-BE49-F238E27FC236}">
                    <a16:creationId xmlns:a16="http://schemas.microsoft.com/office/drawing/2014/main" id="{54D9EF2F-59A7-4FDC-996B-D738619C34AF}"/>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grpSp>
        <p:nvGrpSpPr>
          <p:cNvPr id="84" name="Group 83">
            <a:extLst>
              <a:ext uri="{FF2B5EF4-FFF2-40B4-BE49-F238E27FC236}">
                <a16:creationId xmlns:a16="http://schemas.microsoft.com/office/drawing/2014/main" id="{95831B84-1C17-4A14-9584-93D7C92B4AC9}"/>
              </a:ext>
            </a:extLst>
          </p:cNvPr>
          <p:cNvGrpSpPr/>
          <p:nvPr/>
        </p:nvGrpSpPr>
        <p:grpSpPr>
          <a:xfrm>
            <a:off x="506805" y="5432347"/>
            <a:ext cx="5613527" cy="522386"/>
            <a:chOff x="506805" y="5407363"/>
            <a:chExt cx="5613527" cy="522386"/>
          </a:xfrm>
        </p:grpSpPr>
        <p:sp>
          <p:nvSpPr>
            <p:cNvPr id="85" name="Rectangle 84">
              <a:extLst>
                <a:ext uri="{FF2B5EF4-FFF2-40B4-BE49-F238E27FC236}">
                  <a16:creationId xmlns:a16="http://schemas.microsoft.com/office/drawing/2014/main" id="{8DE2201B-869B-46E1-9DBD-5685B60F9033}"/>
                </a:ext>
              </a:extLst>
            </p:cNvPr>
            <p:cNvSpPr/>
            <p:nvPr/>
          </p:nvSpPr>
          <p:spPr>
            <a:xfrm>
              <a:off x="506805" y="540736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tIns="45720" rIns="91440" bIns="45720" rtlCol="0" anchor="ctr"/>
            <a:lstStyle/>
            <a:p>
              <a:r>
                <a:rPr lang="en-GB" sz="1600">
                  <a:solidFill>
                    <a:schemeClr val="tx1"/>
                  </a:solidFill>
                  <a:ea typeface="+mn-lt"/>
                  <a:cs typeface="+mn-lt"/>
                </a:rPr>
                <a:t>Q&amp;A</a:t>
              </a:r>
              <a:endParaRPr lang="en-US"/>
            </a:p>
          </p:txBody>
        </p:sp>
        <p:grpSp>
          <p:nvGrpSpPr>
            <p:cNvPr id="86" name="Group 85">
              <a:extLst>
                <a:ext uri="{FF2B5EF4-FFF2-40B4-BE49-F238E27FC236}">
                  <a16:creationId xmlns:a16="http://schemas.microsoft.com/office/drawing/2014/main" id="{B2369DA4-97F3-49AA-A7F8-1E5CFA46923C}"/>
                </a:ext>
              </a:extLst>
            </p:cNvPr>
            <p:cNvGrpSpPr/>
            <p:nvPr/>
          </p:nvGrpSpPr>
          <p:grpSpPr>
            <a:xfrm>
              <a:off x="730757" y="5505500"/>
              <a:ext cx="326112" cy="326112"/>
              <a:chOff x="115497" y="1864737"/>
              <a:chExt cx="461744" cy="461744"/>
            </a:xfrm>
            <a:solidFill>
              <a:schemeClr val="tx2"/>
            </a:solidFill>
          </p:grpSpPr>
          <p:sp>
            <p:nvSpPr>
              <p:cNvPr id="87" name="Freeform: Shape 86">
                <a:extLst>
                  <a:ext uri="{FF2B5EF4-FFF2-40B4-BE49-F238E27FC236}">
                    <a16:creationId xmlns:a16="http://schemas.microsoft.com/office/drawing/2014/main" id="{907CCD18-B526-49B1-B2D6-EC23F8940C59}"/>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8" name="Graphic 77">
                <a:extLst>
                  <a:ext uri="{FF2B5EF4-FFF2-40B4-BE49-F238E27FC236}">
                    <a16:creationId xmlns:a16="http://schemas.microsoft.com/office/drawing/2014/main" id="{B87852BE-A84F-43C9-9B66-6661E392814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89" name="Rectangle 88">
            <a:extLst>
              <a:ext uri="{FF2B5EF4-FFF2-40B4-BE49-F238E27FC236}">
                <a16:creationId xmlns:a16="http://schemas.microsoft.com/office/drawing/2014/main" id="{429D1AB2-FD1C-420E-91FC-D03A20DC1B8B}"/>
              </a:ext>
            </a:extLst>
          </p:cNvPr>
          <p:cNvSpPr/>
          <p:nvPr/>
        </p:nvSpPr>
        <p:spPr>
          <a:xfrm>
            <a:off x="6121273" y="1211265"/>
            <a:ext cx="5613527" cy="163278"/>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endParaRPr lang="en-US" sz="1600">
              <a:solidFill>
                <a:schemeClr val="bg1"/>
              </a:solidFill>
              <a:latin typeface="+mj-lt"/>
            </a:endParaRPr>
          </a:p>
        </p:txBody>
      </p:sp>
      <p:grpSp>
        <p:nvGrpSpPr>
          <p:cNvPr id="90" name="Group 89">
            <a:extLst>
              <a:ext uri="{FF2B5EF4-FFF2-40B4-BE49-F238E27FC236}">
                <a16:creationId xmlns:a16="http://schemas.microsoft.com/office/drawing/2014/main" id="{AB4443CD-27CA-4DBD-A805-FB445344CC74}"/>
              </a:ext>
            </a:extLst>
          </p:cNvPr>
          <p:cNvGrpSpPr/>
          <p:nvPr/>
        </p:nvGrpSpPr>
        <p:grpSpPr>
          <a:xfrm>
            <a:off x="6472302" y="4185533"/>
            <a:ext cx="809756" cy="809754"/>
            <a:chOff x="6456428" y="2720976"/>
            <a:chExt cx="917704" cy="917702"/>
          </a:xfrm>
        </p:grpSpPr>
        <p:sp>
          <p:nvSpPr>
            <p:cNvPr id="91" name="Freeform: Shape 90">
              <a:extLst>
                <a:ext uri="{FF2B5EF4-FFF2-40B4-BE49-F238E27FC236}">
                  <a16:creationId xmlns:a16="http://schemas.microsoft.com/office/drawing/2014/main" id="{F71E6BB8-F6B2-4A70-9C26-62A830F5F11B}"/>
                </a:ext>
              </a:extLst>
            </p:cNvPr>
            <p:cNvSpPr/>
            <p:nvPr/>
          </p:nvSpPr>
          <p:spPr bwMode="auto">
            <a:xfrm>
              <a:off x="6456428" y="2720976"/>
              <a:ext cx="917704" cy="917702"/>
            </a:xfrm>
            <a:custGeom>
              <a:avLst/>
              <a:gdLst>
                <a:gd name="connsiteX0" fmla="*/ 458852 w 917704"/>
                <a:gd name="connsiteY0" fmla="*/ 33532 h 917702"/>
                <a:gd name="connsiteX1" fmla="*/ 33532 w 917704"/>
                <a:gd name="connsiteY1" fmla="*/ 458851 h 917702"/>
                <a:gd name="connsiteX2" fmla="*/ 458852 w 917704"/>
                <a:gd name="connsiteY2" fmla="*/ 884170 h 917702"/>
                <a:gd name="connsiteX3" fmla="*/ 884172 w 917704"/>
                <a:gd name="connsiteY3" fmla="*/ 458851 h 917702"/>
                <a:gd name="connsiteX4" fmla="*/ 458852 w 917704"/>
                <a:gd name="connsiteY4" fmla="*/ 33532 h 917702"/>
                <a:gd name="connsiteX5" fmla="*/ 458852 w 917704"/>
                <a:gd name="connsiteY5" fmla="*/ 0 h 917702"/>
                <a:gd name="connsiteX6" fmla="*/ 917704 w 917704"/>
                <a:gd name="connsiteY6" fmla="*/ 458851 h 917702"/>
                <a:gd name="connsiteX7" fmla="*/ 458852 w 917704"/>
                <a:gd name="connsiteY7" fmla="*/ 917702 h 917702"/>
                <a:gd name="connsiteX8" fmla="*/ 0 w 917704"/>
                <a:gd name="connsiteY8" fmla="*/ 458851 h 917702"/>
                <a:gd name="connsiteX9" fmla="*/ 458852 w 917704"/>
                <a:gd name="connsiteY9" fmla="*/ 0 h 91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7704" h="917702">
                  <a:moveTo>
                    <a:pt x="458852" y="33532"/>
                  </a:moveTo>
                  <a:cubicBezTo>
                    <a:pt x="223954" y="33532"/>
                    <a:pt x="33532" y="223954"/>
                    <a:pt x="33532" y="458851"/>
                  </a:cubicBezTo>
                  <a:cubicBezTo>
                    <a:pt x="33532" y="693748"/>
                    <a:pt x="223954" y="884170"/>
                    <a:pt x="458852" y="884170"/>
                  </a:cubicBezTo>
                  <a:cubicBezTo>
                    <a:pt x="693750" y="884170"/>
                    <a:pt x="884172" y="693748"/>
                    <a:pt x="884172" y="458851"/>
                  </a:cubicBezTo>
                  <a:cubicBezTo>
                    <a:pt x="884172" y="223954"/>
                    <a:pt x="693750" y="33532"/>
                    <a:pt x="458852" y="33532"/>
                  </a:cubicBezTo>
                  <a:close/>
                  <a:moveTo>
                    <a:pt x="458852" y="0"/>
                  </a:moveTo>
                  <a:cubicBezTo>
                    <a:pt x="712269" y="0"/>
                    <a:pt x="917704" y="205435"/>
                    <a:pt x="917704" y="458851"/>
                  </a:cubicBezTo>
                  <a:cubicBezTo>
                    <a:pt x="917704" y="712267"/>
                    <a:pt x="712269" y="917702"/>
                    <a:pt x="458852" y="917702"/>
                  </a:cubicBezTo>
                  <a:cubicBezTo>
                    <a:pt x="205435" y="917702"/>
                    <a:pt x="0" y="712267"/>
                    <a:pt x="0" y="458851"/>
                  </a:cubicBezTo>
                  <a:cubicBezTo>
                    <a:pt x="0" y="205435"/>
                    <a:pt x="205435" y="0"/>
                    <a:pt x="45885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2" name="Freeform 8">
              <a:extLst>
                <a:ext uri="{FF2B5EF4-FFF2-40B4-BE49-F238E27FC236}">
                  <a16:creationId xmlns:a16="http://schemas.microsoft.com/office/drawing/2014/main" id="{6BDC5852-9503-4CDA-B807-61D5949A5EBC}"/>
                </a:ext>
              </a:extLst>
            </p:cNvPr>
            <p:cNvSpPr>
              <a:spLocks/>
            </p:cNvSpPr>
            <p:nvPr/>
          </p:nvSpPr>
          <p:spPr bwMode="auto">
            <a:xfrm rot="10800000" flipH="1">
              <a:off x="6678730" y="3009901"/>
              <a:ext cx="473100" cy="339852"/>
            </a:xfrm>
            <a:custGeom>
              <a:avLst/>
              <a:gdLst>
                <a:gd name="T0" fmla="*/ 85 w 231"/>
                <a:gd name="T1" fmla="*/ 0 h 170"/>
                <a:gd name="T2" fmla="*/ 152 w 231"/>
                <a:gd name="T3" fmla="*/ 61 h 170"/>
                <a:gd name="T4" fmla="*/ 0 w 231"/>
                <a:gd name="T5" fmla="*/ 61 h 170"/>
                <a:gd name="T6" fmla="*/ 0 w 231"/>
                <a:gd name="T7" fmla="*/ 105 h 170"/>
                <a:gd name="T8" fmla="*/ 152 w 231"/>
                <a:gd name="T9" fmla="*/ 105 h 170"/>
                <a:gd name="T10" fmla="*/ 85 w 231"/>
                <a:gd name="T11" fmla="*/ 170 h 170"/>
                <a:gd name="T12" fmla="*/ 140 w 231"/>
                <a:gd name="T13" fmla="*/ 170 h 170"/>
                <a:gd name="T14" fmla="*/ 231 w 231"/>
                <a:gd name="T15" fmla="*/ 85 h 170"/>
                <a:gd name="T16" fmla="*/ 140 w 231"/>
                <a:gd name="T17" fmla="*/ 0 h 170"/>
                <a:gd name="T18" fmla="*/ 85 w 23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170">
                  <a:moveTo>
                    <a:pt x="85" y="0"/>
                  </a:moveTo>
                  <a:cubicBezTo>
                    <a:pt x="85" y="0"/>
                    <a:pt x="85" y="0"/>
                    <a:pt x="152" y="61"/>
                  </a:cubicBezTo>
                  <a:cubicBezTo>
                    <a:pt x="0" y="61"/>
                    <a:pt x="0" y="61"/>
                    <a:pt x="0" y="61"/>
                  </a:cubicBezTo>
                  <a:cubicBezTo>
                    <a:pt x="0" y="61"/>
                    <a:pt x="0" y="61"/>
                    <a:pt x="0" y="105"/>
                  </a:cubicBezTo>
                  <a:cubicBezTo>
                    <a:pt x="0" y="105"/>
                    <a:pt x="0" y="105"/>
                    <a:pt x="152" y="105"/>
                  </a:cubicBezTo>
                  <a:cubicBezTo>
                    <a:pt x="152" y="105"/>
                    <a:pt x="152" y="105"/>
                    <a:pt x="85" y="170"/>
                  </a:cubicBezTo>
                  <a:cubicBezTo>
                    <a:pt x="85" y="170"/>
                    <a:pt x="85" y="170"/>
                    <a:pt x="140" y="170"/>
                  </a:cubicBezTo>
                  <a:cubicBezTo>
                    <a:pt x="140" y="170"/>
                    <a:pt x="140" y="170"/>
                    <a:pt x="231" y="85"/>
                  </a:cubicBezTo>
                  <a:cubicBezTo>
                    <a:pt x="231" y="85"/>
                    <a:pt x="231" y="85"/>
                    <a:pt x="140" y="0"/>
                  </a:cubicBezTo>
                  <a:cubicBezTo>
                    <a:pt x="140" y="0"/>
                    <a:pt x="140" y="0"/>
                    <a:pt x="85"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93" name="Group 92">
            <a:extLst>
              <a:ext uri="{FF2B5EF4-FFF2-40B4-BE49-F238E27FC236}">
                <a16:creationId xmlns:a16="http://schemas.microsoft.com/office/drawing/2014/main" id="{5E1CA762-CB82-429E-89B2-E95C130A0A2A}"/>
              </a:ext>
            </a:extLst>
          </p:cNvPr>
          <p:cNvGrpSpPr/>
          <p:nvPr/>
        </p:nvGrpSpPr>
        <p:grpSpPr>
          <a:xfrm>
            <a:off x="650727" y="1143371"/>
            <a:ext cx="497036" cy="499600"/>
            <a:chOff x="8121835" y="4193647"/>
            <a:chExt cx="847725" cy="852101"/>
          </a:xfrm>
        </p:grpSpPr>
        <p:sp>
          <p:nvSpPr>
            <p:cNvPr id="94" name="Freeform: Shape 93">
              <a:extLst>
                <a:ext uri="{FF2B5EF4-FFF2-40B4-BE49-F238E27FC236}">
                  <a16:creationId xmlns:a16="http://schemas.microsoft.com/office/drawing/2014/main" id="{435EF289-2D65-4F5A-B305-094781357BB8}"/>
                </a:ext>
              </a:extLst>
            </p:cNvPr>
            <p:cNvSpPr/>
            <p:nvPr/>
          </p:nvSpPr>
          <p:spPr>
            <a:xfrm>
              <a:off x="8121835" y="4242767"/>
              <a:ext cx="847725" cy="152400"/>
            </a:xfrm>
            <a:custGeom>
              <a:avLst/>
              <a:gdLst>
                <a:gd name="connsiteX0" fmla="*/ 826296 w 847725"/>
                <a:gd name="connsiteY0" fmla="*/ 0 h 152400"/>
                <a:gd name="connsiteX1" fmla="*/ 738024 w 847725"/>
                <a:gd name="connsiteY1" fmla="*/ 0 h 152400"/>
                <a:gd name="connsiteX2" fmla="*/ 738024 w 847725"/>
                <a:gd name="connsiteY2" fmla="*/ 58298 h 152400"/>
                <a:gd name="connsiteX3" fmla="*/ 710224 w 847725"/>
                <a:gd name="connsiteY3" fmla="*/ 86096 h 152400"/>
                <a:gd name="connsiteX4" fmla="*/ 682423 w 847725"/>
                <a:gd name="connsiteY4" fmla="*/ 58298 h 152400"/>
                <a:gd name="connsiteX5" fmla="*/ 682423 w 847725"/>
                <a:gd name="connsiteY5" fmla="*/ 0 h 152400"/>
                <a:gd name="connsiteX6" fmla="*/ 549318 w 847725"/>
                <a:gd name="connsiteY6" fmla="*/ 0 h 152400"/>
                <a:gd name="connsiteX7" fmla="*/ 549318 w 847725"/>
                <a:gd name="connsiteY7" fmla="*/ 58298 h 152400"/>
                <a:gd name="connsiteX8" fmla="*/ 521516 w 847725"/>
                <a:gd name="connsiteY8" fmla="*/ 86096 h 152400"/>
                <a:gd name="connsiteX9" fmla="*/ 493718 w 847725"/>
                <a:gd name="connsiteY9" fmla="*/ 58298 h 152400"/>
                <a:gd name="connsiteX10" fmla="*/ 493718 w 847725"/>
                <a:gd name="connsiteY10" fmla="*/ 0 h 152400"/>
                <a:gd name="connsiteX11" fmla="*/ 360611 w 847725"/>
                <a:gd name="connsiteY11" fmla="*/ 0 h 152400"/>
                <a:gd name="connsiteX12" fmla="*/ 360611 w 847725"/>
                <a:gd name="connsiteY12" fmla="*/ 58298 h 152400"/>
                <a:gd name="connsiteX13" fmla="*/ 332809 w 847725"/>
                <a:gd name="connsiteY13" fmla="*/ 86096 h 152400"/>
                <a:gd name="connsiteX14" fmla="*/ 305011 w 847725"/>
                <a:gd name="connsiteY14" fmla="*/ 58298 h 152400"/>
                <a:gd name="connsiteX15" fmla="*/ 305011 w 847725"/>
                <a:gd name="connsiteY15" fmla="*/ 0 h 152400"/>
                <a:gd name="connsiteX16" fmla="*/ 171904 w 847725"/>
                <a:gd name="connsiteY16" fmla="*/ 0 h 152400"/>
                <a:gd name="connsiteX17" fmla="*/ 171904 w 847725"/>
                <a:gd name="connsiteY17" fmla="*/ 58298 h 152400"/>
                <a:gd name="connsiteX18" fmla="*/ 144106 w 847725"/>
                <a:gd name="connsiteY18" fmla="*/ 86096 h 152400"/>
                <a:gd name="connsiteX19" fmla="*/ 116304 w 847725"/>
                <a:gd name="connsiteY19" fmla="*/ 58298 h 152400"/>
                <a:gd name="connsiteX20" fmla="*/ 116304 w 847725"/>
                <a:gd name="connsiteY20" fmla="*/ 0 h 152400"/>
                <a:gd name="connsiteX21" fmla="*/ 28073 w 847725"/>
                <a:gd name="connsiteY21" fmla="*/ 0 h 152400"/>
                <a:gd name="connsiteX22" fmla="*/ 0 w 847725"/>
                <a:gd name="connsiteY22" fmla="*/ 28069 h 152400"/>
                <a:gd name="connsiteX23" fmla="*/ 0 w 847725"/>
                <a:gd name="connsiteY23" fmla="*/ 160770 h 152400"/>
                <a:gd name="connsiteX24" fmla="*/ 854366 w 847725"/>
                <a:gd name="connsiteY24" fmla="*/ 160770 h 152400"/>
                <a:gd name="connsiteX25" fmla="*/ 854366 w 847725"/>
                <a:gd name="connsiteY25" fmla="*/ 28069 h 152400"/>
                <a:gd name="connsiteX26" fmla="*/ 826296 w 847725"/>
                <a:gd name="connsiteY26" fmla="*/ 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7725" h="152400">
                  <a:moveTo>
                    <a:pt x="826296" y="0"/>
                  </a:moveTo>
                  <a:lnTo>
                    <a:pt x="738024" y="0"/>
                  </a:lnTo>
                  <a:lnTo>
                    <a:pt x="738024" y="58298"/>
                  </a:lnTo>
                  <a:cubicBezTo>
                    <a:pt x="738024" y="73627"/>
                    <a:pt x="725550" y="86096"/>
                    <a:pt x="710224" y="86096"/>
                  </a:cubicBezTo>
                  <a:cubicBezTo>
                    <a:pt x="694897" y="86096"/>
                    <a:pt x="682423" y="73627"/>
                    <a:pt x="682423" y="58298"/>
                  </a:cubicBezTo>
                  <a:lnTo>
                    <a:pt x="682423" y="0"/>
                  </a:lnTo>
                  <a:lnTo>
                    <a:pt x="549318" y="0"/>
                  </a:lnTo>
                  <a:lnTo>
                    <a:pt x="549318" y="58298"/>
                  </a:lnTo>
                  <a:cubicBezTo>
                    <a:pt x="549318" y="73627"/>
                    <a:pt x="536846" y="86096"/>
                    <a:pt x="521516" y="86096"/>
                  </a:cubicBezTo>
                  <a:cubicBezTo>
                    <a:pt x="506187" y="86096"/>
                    <a:pt x="493718" y="73627"/>
                    <a:pt x="493718" y="58298"/>
                  </a:cubicBezTo>
                  <a:lnTo>
                    <a:pt x="493718" y="0"/>
                  </a:lnTo>
                  <a:lnTo>
                    <a:pt x="360611" y="0"/>
                  </a:lnTo>
                  <a:lnTo>
                    <a:pt x="360611" y="58298"/>
                  </a:lnTo>
                  <a:cubicBezTo>
                    <a:pt x="360611" y="73627"/>
                    <a:pt x="348139" y="86096"/>
                    <a:pt x="332809" y="86096"/>
                  </a:cubicBezTo>
                  <a:cubicBezTo>
                    <a:pt x="317480" y="86096"/>
                    <a:pt x="305011" y="73627"/>
                    <a:pt x="305011" y="58298"/>
                  </a:cubicBezTo>
                  <a:lnTo>
                    <a:pt x="305011" y="0"/>
                  </a:lnTo>
                  <a:lnTo>
                    <a:pt x="171904" y="0"/>
                  </a:lnTo>
                  <a:lnTo>
                    <a:pt x="171904" y="58298"/>
                  </a:lnTo>
                  <a:cubicBezTo>
                    <a:pt x="171904" y="73627"/>
                    <a:pt x="159435" y="86096"/>
                    <a:pt x="144106" y="86096"/>
                  </a:cubicBezTo>
                  <a:cubicBezTo>
                    <a:pt x="128777" y="86096"/>
                    <a:pt x="116304" y="73627"/>
                    <a:pt x="116304" y="58298"/>
                  </a:cubicBezTo>
                  <a:lnTo>
                    <a:pt x="116304" y="0"/>
                  </a:lnTo>
                  <a:lnTo>
                    <a:pt x="28073" y="0"/>
                  </a:lnTo>
                  <a:cubicBezTo>
                    <a:pt x="12595" y="0"/>
                    <a:pt x="0" y="12594"/>
                    <a:pt x="0" y="28069"/>
                  </a:cubicBezTo>
                  <a:lnTo>
                    <a:pt x="0" y="160770"/>
                  </a:lnTo>
                  <a:lnTo>
                    <a:pt x="854366" y="160770"/>
                  </a:lnTo>
                  <a:lnTo>
                    <a:pt x="854366" y="28069"/>
                  </a:lnTo>
                  <a:cubicBezTo>
                    <a:pt x="854366" y="12594"/>
                    <a:pt x="841774" y="0"/>
                    <a:pt x="826296" y="0"/>
                  </a:cubicBezTo>
                  <a:close/>
                </a:path>
              </a:pathLst>
            </a:custGeom>
            <a:solidFill>
              <a:schemeClr val="accent2"/>
            </a:solidFill>
            <a:ln w="6572"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6C3AC4F5-B8CF-4C17-AF27-028BA4F2F78A}"/>
                </a:ext>
              </a:extLst>
            </p:cNvPr>
            <p:cNvSpPr/>
            <p:nvPr/>
          </p:nvSpPr>
          <p:spPr>
            <a:xfrm>
              <a:off x="8817823" y="4193647"/>
              <a:ext cx="19050" cy="114300"/>
            </a:xfrm>
            <a:custGeom>
              <a:avLst/>
              <a:gdLst>
                <a:gd name="connsiteX0" fmla="*/ 14235 w 19050"/>
                <a:gd name="connsiteY0" fmla="*/ 121655 h 114300"/>
                <a:gd name="connsiteX1" fmla="*/ 28471 w 19050"/>
                <a:gd name="connsiteY1" fmla="*/ 107418 h 114300"/>
                <a:gd name="connsiteX2" fmla="*/ 28471 w 19050"/>
                <a:gd name="connsiteY2" fmla="*/ 42405 h 114300"/>
                <a:gd name="connsiteX3" fmla="*/ 28458 w 19050"/>
                <a:gd name="connsiteY3" fmla="*/ 42340 h 114300"/>
                <a:gd name="connsiteX4" fmla="*/ 28471 w 19050"/>
                <a:gd name="connsiteY4" fmla="*/ 42274 h 114300"/>
                <a:gd name="connsiteX5" fmla="*/ 28471 w 19050"/>
                <a:gd name="connsiteY5" fmla="*/ 14243 h 114300"/>
                <a:gd name="connsiteX6" fmla="*/ 14235 w 19050"/>
                <a:gd name="connsiteY6" fmla="*/ 0 h 114300"/>
                <a:gd name="connsiteX7" fmla="*/ 0 w 19050"/>
                <a:gd name="connsiteY7" fmla="*/ 14243 h 114300"/>
                <a:gd name="connsiteX8" fmla="*/ 0 w 19050"/>
                <a:gd name="connsiteY8" fmla="*/ 107418 h 114300"/>
                <a:gd name="connsiteX9" fmla="*/ 14235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35" y="121655"/>
                  </a:moveTo>
                  <a:cubicBezTo>
                    <a:pt x="22083" y="121655"/>
                    <a:pt x="28471" y="115271"/>
                    <a:pt x="28471" y="107418"/>
                  </a:cubicBezTo>
                  <a:lnTo>
                    <a:pt x="28471" y="42405"/>
                  </a:lnTo>
                  <a:cubicBezTo>
                    <a:pt x="28471" y="42382"/>
                    <a:pt x="28458" y="42363"/>
                    <a:pt x="28458" y="42340"/>
                  </a:cubicBezTo>
                  <a:cubicBezTo>
                    <a:pt x="28458" y="42316"/>
                    <a:pt x="28471" y="42297"/>
                    <a:pt x="28471" y="42274"/>
                  </a:cubicBezTo>
                  <a:lnTo>
                    <a:pt x="28471" y="14243"/>
                  </a:lnTo>
                  <a:cubicBezTo>
                    <a:pt x="28471" y="6390"/>
                    <a:pt x="22083" y="0"/>
                    <a:pt x="14235" y="0"/>
                  </a:cubicBezTo>
                  <a:cubicBezTo>
                    <a:pt x="6388" y="0"/>
                    <a:pt x="0" y="6390"/>
                    <a:pt x="0" y="14243"/>
                  </a:cubicBezTo>
                  <a:lnTo>
                    <a:pt x="0" y="107418"/>
                  </a:lnTo>
                  <a:cubicBezTo>
                    <a:pt x="0" y="115271"/>
                    <a:pt x="6388" y="121655"/>
                    <a:pt x="14235" y="121655"/>
                  </a:cubicBezTo>
                  <a:close/>
                </a:path>
              </a:pathLst>
            </a:custGeom>
            <a:solidFill>
              <a:schemeClr val="accent2"/>
            </a:solidFill>
            <a:ln w="6572"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3D9CA0F8-45DB-4452-8902-D59EF6987F2E}"/>
                </a:ext>
              </a:extLst>
            </p:cNvPr>
            <p:cNvSpPr/>
            <p:nvPr/>
          </p:nvSpPr>
          <p:spPr>
            <a:xfrm>
              <a:off x="8440408" y="4193647"/>
              <a:ext cx="19050" cy="114300"/>
            </a:xfrm>
            <a:custGeom>
              <a:avLst/>
              <a:gdLst>
                <a:gd name="connsiteX0" fmla="*/ 14237 w 19050"/>
                <a:gd name="connsiteY0" fmla="*/ 121655 h 114300"/>
                <a:gd name="connsiteX1" fmla="*/ 28477 w 19050"/>
                <a:gd name="connsiteY1" fmla="*/ 107418 h 114300"/>
                <a:gd name="connsiteX2" fmla="*/ 28477 w 19050"/>
                <a:gd name="connsiteY2" fmla="*/ 42421 h 114300"/>
                <a:gd name="connsiteX3" fmla="*/ 28460 w 19050"/>
                <a:gd name="connsiteY3" fmla="*/ 42340 h 114300"/>
                <a:gd name="connsiteX4" fmla="*/ 28477 w 19050"/>
                <a:gd name="connsiteY4" fmla="*/ 42258 h 114300"/>
                <a:gd name="connsiteX5" fmla="*/ 28477 w 19050"/>
                <a:gd name="connsiteY5" fmla="*/ 14243 h 114300"/>
                <a:gd name="connsiteX6" fmla="*/ 14237 w 19050"/>
                <a:gd name="connsiteY6" fmla="*/ 0 h 114300"/>
                <a:gd name="connsiteX7" fmla="*/ 0 w 19050"/>
                <a:gd name="connsiteY7" fmla="*/ 14243 h 114300"/>
                <a:gd name="connsiteX8" fmla="*/ 0 w 19050"/>
                <a:gd name="connsiteY8" fmla="*/ 107418 h 114300"/>
                <a:gd name="connsiteX9" fmla="*/ 14237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37" y="121655"/>
                  </a:moveTo>
                  <a:cubicBezTo>
                    <a:pt x="22091" y="121655"/>
                    <a:pt x="28477" y="115271"/>
                    <a:pt x="28477" y="107418"/>
                  </a:cubicBezTo>
                  <a:lnTo>
                    <a:pt x="28477" y="42421"/>
                  </a:lnTo>
                  <a:cubicBezTo>
                    <a:pt x="28477" y="42392"/>
                    <a:pt x="28460" y="42369"/>
                    <a:pt x="28460" y="42340"/>
                  </a:cubicBezTo>
                  <a:cubicBezTo>
                    <a:pt x="28460" y="42311"/>
                    <a:pt x="28477" y="42287"/>
                    <a:pt x="28477" y="42258"/>
                  </a:cubicBezTo>
                  <a:lnTo>
                    <a:pt x="28477" y="14243"/>
                  </a:lnTo>
                  <a:cubicBezTo>
                    <a:pt x="28477" y="6390"/>
                    <a:pt x="22091" y="0"/>
                    <a:pt x="14237" y="0"/>
                  </a:cubicBezTo>
                  <a:cubicBezTo>
                    <a:pt x="6387" y="0"/>
                    <a:pt x="0" y="6390"/>
                    <a:pt x="0" y="14243"/>
                  </a:cubicBezTo>
                  <a:lnTo>
                    <a:pt x="0" y="107418"/>
                  </a:lnTo>
                  <a:cubicBezTo>
                    <a:pt x="0" y="115271"/>
                    <a:pt x="6387" y="121655"/>
                    <a:pt x="14237" y="121655"/>
                  </a:cubicBezTo>
                  <a:close/>
                </a:path>
              </a:pathLst>
            </a:custGeom>
            <a:solidFill>
              <a:schemeClr val="accent2"/>
            </a:solidFill>
            <a:ln w="6572"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AF59A492-AF15-447B-8B4C-3EF2C022C1CB}"/>
                </a:ext>
              </a:extLst>
            </p:cNvPr>
            <p:cNvSpPr/>
            <p:nvPr/>
          </p:nvSpPr>
          <p:spPr>
            <a:xfrm>
              <a:off x="8251701" y="4193647"/>
              <a:ext cx="19050" cy="114300"/>
            </a:xfrm>
            <a:custGeom>
              <a:avLst/>
              <a:gdLst>
                <a:gd name="connsiteX0" fmla="*/ 14240 w 19050"/>
                <a:gd name="connsiteY0" fmla="*/ 121655 h 114300"/>
                <a:gd name="connsiteX1" fmla="*/ 28477 w 19050"/>
                <a:gd name="connsiteY1" fmla="*/ 107418 h 114300"/>
                <a:gd name="connsiteX2" fmla="*/ 28477 w 19050"/>
                <a:gd name="connsiteY2" fmla="*/ 42405 h 114300"/>
                <a:gd name="connsiteX3" fmla="*/ 28463 w 19050"/>
                <a:gd name="connsiteY3" fmla="*/ 42340 h 114300"/>
                <a:gd name="connsiteX4" fmla="*/ 28477 w 19050"/>
                <a:gd name="connsiteY4" fmla="*/ 42274 h 114300"/>
                <a:gd name="connsiteX5" fmla="*/ 28477 w 19050"/>
                <a:gd name="connsiteY5" fmla="*/ 14243 h 114300"/>
                <a:gd name="connsiteX6" fmla="*/ 14240 w 19050"/>
                <a:gd name="connsiteY6" fmla="*/ 0 h 114300"/>
                <a:gd name="connsiteX7" fmla="*/ 0 w 19050"/>
                <a:gd name="connsiteY7" fmla="*/ 14243 h 114300"/>
                <a:gd name="connsiteX8" fmla="*/ 0 w 19050"/>
                <a:gd name="connsiteY8" fmla="*/ 107418 h 114300"/>
                <a:gd name="connsiteX9" fmla="*/ 14240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40" y="121655"/>
                  </a:moveTo>
                  <a:cubicBezTo>
                    <a:pt x="22090" y="121655"/>
                    <a:pt x="28477" y="115271"/>
                    <a:pt x="28477" y="107418"/>
                  </a:cubicBezTo>
                  <a:lnTo>
                    <a:pt x="28477" y="42405"/>
                  </a:lnTo>
                  <a:cubicBezTo>
                    <a:pt x="28476" y="42382"/>
                    <a:pt x="28463" y="42363"/>
                    <a:pt x="28463" y="42340"/>
                  </a:cubicBezTo>
                  <a:cubicBezTo>
                    <a:pt x="28463" y="42316"/>
                    <a:pt x="28476" y="42297"/>
                    <a:pt x="28477" y="42274"/>
                  </a:cubicBezTo>
                  <a:lnTo>
                    <a:pt x="28477" y="14243"/>
                  </a:lnTo>
                  <a:cubicBezTo>
                    <a:pt x="28477" y="6390"/>
                    <a:pt x="22090" y="0"/>
                    <a:pt x="14240" y="0"/>
                  </a:cubicBezTo>
                  <a:cubicBezTo>
                    <a:pt x="6386" y="0"/>
                    <a:pt x="0" y="6390"/>
                    <a:pt x="0" y="14243"/>
                  </a:cubicBezTo>
                  <a:lnTo>
                    <a:pt x="0" y="107418"/>
                  </a:lnTo>
                  <a:cubicBezTo>
                    <a:pt x="0" y="115271"/>
                    <a:pt x="6386" y="121655"/>
                    <a:pt x="14240" y="121655"/>
                  </a:cubicBezTo>
                  <a:close/>
                </a:path>
              </a:pathLst>
            </a:custGeom>
            <a:solidFill>
              <a:schemeClr val="accent2"/>
            </a:solidFill>
            <a:ln w="6572"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44DF95E9-EB5D-45DC-B6C5-FDB46D7810EC}"/>
                </a:ext>
              </a:extLst>
            </p:cNvPr>
            <p:cNvSpPr/>
            <p:nvPr/>
          </p:nvSpPr>
          <p:spPr>
            <a:xfrm>
              <a:off x="8629115" y="4193647"/>
              <a:ext cx="19050" cy="114300"/>
            </a:xfrm>
            <a:custGeom>
              <a:avLst/>
              <a:gdLst>
                <a:gd name="connsiteX0" fmla="*/ 14237 w 19050"/>
                <a:gd name="connsiteY0" fmla="*/ 121655 h 114300"/>
                <a:gd name="connsiteX1" fmla="*/ 28477 w 19050"/>
                <a:gd name="connsiteY1" fmla="*/ 107418 h 114300"/>
                <a:gd name="connsiteX2" fmla="*/ 28477 w 19050"/>
                <a:gd name="connsiteY2" fmla="*/ 42421 h 114300"/>
                <a:gd name="connsiteX3" fmla="*/ 28460 w 19050"/>
                <a:gd name="connsiteY3" fmla="*/ 42340 h 114300"/>
                <a:gd name="connsiteX4" fmla="*/ 28477 w 19050"/>
                <a:gd name="connsiteY4" fmla="*/ 42258 h 114300"/>
                <a:gd name="connsiteX5" fmla="*/ 28477 w 19050"/>
                <a:gd name="connsiteY5" fmla="*/ 14243 h 114300"/>
                <a:gd name="connsiteX6" fmla="*/ 14237 w 19050"/>
                <a:gd name="connsiteY6" fmla="*/ 0 h 114300"/>
                <a:gd name="connsiteX7" fmla="*/ 0 w 19050"/>
                <a:gd name="connsiteY7" fmla="*/ 14243 h 114300"/>
                <a:gd name="connsiteX8" fmla="*/ 0 w 19050"/>
                <a:gd name="connsiteY8" fmla="*/ 107418 h 114300"/>
                <a:gd name="connsiteX9" fmla="*/ 14237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37" y="121655"/>
                  </a:moveTo>
                  <a:cubicBezTo>
                    <a:pt x="22091" y="121655"/>
                    <a:pt x="28477" y="115271"/>
                    <a:pt x="28477" y="107418"/>
                  </a:cubicBezTo>
                  <a:lnTo>
                    <a:pt x="28477" y="42421"/>
                  </a:lnTo>
                  <a:cubicBezTo>
                    <a:pt x="28477" y="42392"/>
                    <a:pt x="28460" y="42369"/>
                    <a:pt x="28460" y="42340"/>
                  </a:cubicBezTo>
                  <a:cubicBezTo>
                    <a:pt x="28460" y="42311"/>
                    <a:pt x="28477" y="42287"/>
                    <a:pt x="28477" y="42258"/>
                  </a:cubicBezTo>
                  <a:lnTo>
                    <a:pt x="28477" y="14243"/>
                  </a:lnTo>
                  <a:cubicBezTo>
                    <a:pt x="28477" y="6390"/>
                    <a:pt x="22091" y="0"/>
                    <a:pt x="14237" y="0"/>
                  </a:cubicBezTo>
                  <a:cubicBezTo>
                    <a:pt x="6387" y="0"/>
                    <a:pt x="0" y="6390"/>
                    <a:pt x="0" y="14243"/>
                  </a:cubicBezTo>
                  <a:lnTo>
                    <a:pt x="0" y="107418"/>
                  </a:lnTo>
                  <a:cubicBezTo>
                    <a:pt x="0" y="115271"/>
                    <a:pt x="6387" y="121655"/>
                    <a:pt x="14237" y="121655"/>
                  </a:cubicBezTo>
                  <a:close/>
                </a:path>
              </a:pathLst>
            </a:custGeom>
            <a:solidFill>
              <a:schemeClr val="accent2"/>
            </a:solidFill>
            <a:ln w="6572"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DAF00A7-42CB-487A-A46E-4043059D2A8C}"/>
                </a:ext>
              </a:extLst>
            </p:cNvPr>
            <p:cNvSpPr/>
            <p:nvPr/>
          </p:nvSpPr>
          <p:spPr>
            <a:xfrm>
              <a:off x="8121835" y="4417098"/>
              <a:ext cx="847725" cy="628650"/>
            </a:xfrm>
            <a:custGeom>
              <a:avLst/>
              <a:gdLst>
                <a:gd name="connsiteX0" fmla="*/ 0 w 847725"/>
                <a:gd name="connsiteY0" fmla="*/ 602871 h 628650"/>
                <a:gd name="connsiteX1" fmla="*/ 28073 w 847725"/>
                <a:gd name="connsiteY1" fmla="*/ 630941 h 628650"/>
                <a:gd name="connsiteX2" fmla="*/ 826296 w 847725"/>
                <a:gd name="connsiteY2" fmla="*/ 630941 h 628650"/>
                <a:gd name="connsiteX3" fmla="*/ 854366 w 847725"/>
                <a:gd name="connsiteY3" fmla="*/ 602871 h 628650"/>
                <a:gd name="connsiteX4" fmla="*/ 854366 w 847725"/>
                <a:gd name="connsiteY4" fmla="*/ 0 h 628650"/>
                <a:gd name="connsiteX5" fmla="*/ 0 w 847725"/>
                <a:gd name="connsiteY5" fmla="*/ 0 h 628650"/>
                <a:gd name="connsiteX6" fmla="*/ 0 w 847725"/>
                <a:gd name="connsiteY6" fmla="*/ 602871 h 628650"/>
                <a:gd name="connsiteX7" fmla="*/ 569167 w 847725"/>
                <a:gd name="connsiteY7" fmla="*/ 191812 h 628650"/>
                <a:gd name="connsiteX8" fmla="*/ 574643 w 847725"/>
                <a:gd name="connsiteY8" fmla="*/ 187197 h 628650"/>
                <a:gd name="connsiteX9" fmla="*/ 612688 w 847725"/>
                <a:gd name="connsiteY9" fmla="*/ 181668 h 628650"/>
                <a:gd name="connsiteX10" fmla="*/ 629700 w 847725"/>
                <a:gd name="connsiteY10" fmla="*/ 147189 h 628650"/>
                <a:gd name="connsiteX11" fmla="*/ 641866 w 847725"/>
                <a:gd name="connsiteY11" fmla="*/ 147189 h 628650"/>
                <a:gd name="connsiteX12" fmla="*/ 658881 w 847725"/>
                <a:gd name="connsiteY12" fmla="*/ 181668 h 628650"/>
                <a:gd name="connsiteX13" fmla="*/ 696921 w 847725"/>
                <a:gd name="connsiteY13" fmla="*/ 187197 h 628650"/>
                <a:gd name="connsiteX14" fmla="*/ 702403 w 847725"/>
                <a:gd name="connsiteY14" fmla="*/ 191812 h 628650"/>
                <a:gd name="connsiteX15" fmla="*/ 700681 w 847725"/>
                <a:gd name="connsiteY15" fmla="*/ 198759 h 628650"/>
                <a:gd name="connsiteX16" fmla="*/ 673149 w 847725"/>
                <a:gd name="connsiteY16" fmla="*/ 225597 h 628650"/>
                <a:gd name="connsiteX17" fmla="*/ 679649 w 847725"/>
                <a:gd name="connsiteY17" fmla="*/ 263493 h 628650"/>
                <a:gd name="connsiteX18" fmla="*/ 676955 w 847725"/>
                <a:gd name="connsiteY18" fmla="*/ 270121 h 628650"/>
                <a:gd name="connsiteX19" fmla="*/ 672965 w 847725"/>
                <a:gd name="connsiteY19" fmla="*/ 271419 h 628650"/>
                <a:gd name="connsiteX20" fmla="*/ 669811 w 847725"/>
                <a:gd name="connsiteY20" fmla="*/ 270638 h 628650"/>
                <a:gd name="connsiteX21" fmla="*/ 635780 w 847725"/>
                <a:gd name="connsiteY21" fmla="*/ 252746 h 628650"/>
                <a:gd name="connsiteX22" fmla="*/ 601752 w 847725"/>
                <a:gd name="connsiteY22" fmla="*/ 270638 h 628650"/>
                <a:gd name="connsiteX23" fmla="*/ 594611 w 847725"/>
                <a:gd name="connsiteY23" fmla="*/ 270121 h 628650"/>
                <a:gd name="connsiteX24" fmla="*/ 591913 w 847725"/>
                <a:gd name="connsiteY24" fmla="*/ 263493 h 628650"/>
                <a:gd name="connsiteX25" fmla="*/ 598412 w 847725"/>
                <a:gd name="connsiteY25" fmla="*/ 225597 h 628650"/>
                <a:gd name="connsiteX26" fmla="*/ 570885 w 847725"/>
                <a:gd name="connsiteY26" fmla="*/ 198759 h 628650"/>
                <a:gd name="connsiteX27" fmla="*/ 569167 w 847725"/>
                <a:gd name="connsiteY27" fmla="*/ 191812 h 628650"/>
                <a:gd name="connsiteX28" fmla="*/ 324463 w 847725"/>
                <a:gd name="connsiteY28" fmla="*/ 108696 h 628650"/>
                <a:gd name="connsiteX29" fmla="*/ 329939 w 847725"/>
                <a:gd name="connsiteY29" fmla="*/ 104081 h 628650"/>
                <a:gd name="connsiteX30" fmla="*/ 392932 w 847725"/>
                <a:gd name="connsiteY30" fmla="*/ 94930 h 628650"/>
                <a:gd name="connsiteX31" fmla="*/ 421101 w 847725"/>
                <a:gd name="connsiteY31" fmla="*/ 37850 h 628650"/>
                <a:gd name="connsiteX32" fmla="*/ 433265 w 847725"/>
                <a:gd name="connsiteY32" fmla="*/ 37850 h 628650"/>
                <a:gd name="connsiteX33" fmla="*/ 461434 w 847725"/>
                <a:gd name="connsiteY33" fmla="*/ 94930 h 628650"/>
                <a:gd name="connsiteX34" fmla="*/ 524423 w 847725"/>
                <a:gd name="connsiteY34" fmla="*/ 104081 h 628650"/>
                <a:gd name="connsiteX35" fmla="*/ 529900 w 847725"/>
                <a:gd name="connsiteY35" fmla="*/ 108696 h 628650"/>
                <a:gd name="connsiteX36" fmla="*/ 528185 w 847725"/>
                <a:gd name="connsiteY36" fmla="*/ 115643 h 628650"/>
                <a:gd name="connsiteX37" fmla="*/ 482604 w 847725"/>
                <a:gd name="connsiteY37" fmla="*/ 160074 h 628650"/>
                <a:gd name="connsiteX38" fmla="*/ 493364 w 847725"/>
                <a:gd name="connsiteY38" fmla="*/ 222816 h 628650"/>
                <a:gd name="connsiteX39" fmla="*/ 490666 w 847725"/>
                <a:gd name="connsiteY39" fmla="*/ 229444 h 628650"/>
                <a:gd name="connsiteX40" fmla="*/ 486680 w 847725"/>
                <a:gd name="connsiteY40" fmla="*/ 230742 h 628650"/>
                <a:gd name="connsiteX41" fmla="*/ 483524 w 847725"/>
                <a:gd name="connsiteY41" fmla="*/ 229960 h 628650"/>
                <a:gd name="connsiteX42" fmla="*/ 427183 w 847725"/>
                <a:gd name="connsiteY42" fmla="*/ 200341 h 628650"/>
                <a:gd name="connsiteX43" fmla="*/ 370842 w 847725"/>
                <a:gd name="connsiteY43" fmla="*/ 229960 h 628650"/>
                <a:gd name="connsiteX44" fmla="*/ 363700 w 847725"/>
                <a:gd name="connsiteY44" fmla="*/ 229444 h 628650"/>
                <a:gd name="connsiteX45" fmla="*/ 361002 w 847725"/>
                <a:gd name="connsiteY45" fmla="*/ 222816 h 628650"/>
                <a:gd name="connsiteX46" fmla="*/ 371762 w 847725"/>
                <a:gd name="connsiteY46" fmla="*/ 160081 h 628650"/>
                <a:gd name="connsiteX47" fmla="*/ 326178 w 847725"/>
                <a:gd name="connsiteY47" fmla="*/ 115643 h 628650"/>
                <a:gd name="connsiteX48" fmla="*/ 324463 w 847725"/>
                <a:gd name="connsiteY48" fmla="*/ 108696 h 628650"/>
                <a:gd name="connsiteX49" fmla="*/ 151966 w 847725"/>
                <a:gd name="connsiteY49" fmla="*/ 191812 h 628650"/>
                <a:gd name="connsiteX50" fmla="*/ 157442 w 847725"/>
                <a:gd name="connsiteY50" fmla="*/ 187197 h 628650"/>
                <a:gd name="connsiteX51" fmla="*/ 195488 w 847725"/>
                <a:gd name="connsiteY51" fmla="*/ 181668 h 628650"/>
                <a:gd name="connsiteX52" fmla="*/ 212499 w 847725"/>
                <a:gd name="connsiteY52" fmla="*/ 147189 h 628650"/>
                <a:gd name="connsiteX53" fmla="*/ 224663 w 847725"/>
                <a:gd name="connsiteY53" fmla="*/ 147189 h 628650"/>
                <a:gd name="connsiteX54" fmla="*/ 241678 w 847725"/>
                <a:gd name="connsiteY54" fmla="*/ 181668 h 628650"/>
                <a:gd name="connsiteX55" fmla="*/ 279723 w 847725"/>
                <a:gd name="connsiteY55" fmla="*/ 187197 h 628650"/>
                <a:gd name="connsiteX56" fmla="*/ 285199 w 847725"/>
                <a:gd name="connsiteY56" fmla="*/ 191812 h 628650"/>
                <a:gd name="connsiteX57" fmla="*/ 283481 w 847725"/>
                <a:gd name="connsiteY57" fmla="*/ 198759 h 628650"/>
                <a:gd name="connsiteX58" fmla="*/ 255951 w 847725"/>
                <a:gd name="connsiteY58" fmla="*/ 225597 h 628650"/>
                <a:gd name="connsiteX59" fmla="*/ 262450 w 847725"/>
                <a:gd name="connsiteY59" fmla="*/ 263493 h 628650"/>
                <a:gd name="connsiteX60" fmla="*/ 259752 w 847725"/>
                <a:gd name="connsiteY60" fmla="*/ 270121 h 628650"/>
                <a:gd name="connsiteX61" fmla="*/ 255766 w 847725"/>
                <a:gd name="connsiteY61" fmla="*/ 271419 h 628650"/>
                <a:gd name="connsiteX62" fmla="*/ 252610 w 847725"/>
                <a:gd name="connsiteY62" fmla="*/ 270638 h 628650"/>
                <a:gd name="connsiteX63" fmla="*/ 218581 w 847725"/>
                <a:gd name="connsiteY63" fmla="*/ 252746 h 628650"/>
                <a:gd name="connsiteX64" fmla="*/ 184552 w 847725"/>
                <a:gd name="connsiteY64" fmla="*/ 270638 h 628650"/>
                <a:gd name="connsiteX65" fmla="*/ 177410 w 847725"/>
                <a:gd name="connsiteY65" fmla="*/ 270121 h 628650"/>
                <a:gd name="connsiteX66" fmla="*/ 174712 w 847725"/>
                <a:gd name="connsiteY66" fmla="*/ 263493 h 628650"/>
                <a:gd name="connsiteX67" fmla="*/ 181211 w 847725"/>
                <a:gd name="connsiteY67" fmla="*/ 225597 h 628650"/>
                <a:gd name="connsiteX68" fmla="*/ 153685 w 847725"/>
                <a:gd name="connsiteY68" fmla="*/ 198759 h 628650"/>
                <a:gd name="connsiteX69" fmla="*/ 151966 w 847725"/>
                <a:gd name="connsiteY69" fmla="*/ 191812 h 628650"/>
                <a:gd name="connsiteX70" fmla="*/ 58175 w 847725"/>
                <a:gd name="connsiteY70" fmla="*/ 315772 h 628650"/>
                <a:gd name="connsiteX71" fmla="*/ 796189 w 847725"/>
                <a:gd name="connsiteY71" fmla="*/ 315772 h 628650"/>
                <a:gd name="connsiteX72" fmla="*/ 802971 w 847725"/>
                <a:gd name="connsiteY72" fmla="*/ 322553 h 628650"/>
                <a:gd name="connsiteX73" fmla="*/ 796189 w 847725"/>
                <a:gd name="connsiteY73" fmla="*/ 329334 h 628650"/>
                <a:gd name="connsiteX74" fmla="*/ 58175 w 847725"/>
                <a:gd name="connsiteY74" fmla="*/ 329334 h 628650"/>
                <a:gd name="connsiteX75" fmla="*/ 51395 w 847725"/>
                <a:gd name="connsiteY75" fmla="*/ 322553 h 628650"/>
                <a:gd name="connsiteX76" fmla="*/ 58175 w 847725"/>
                <a:gd name="connsiteY76" fmla="*/ 315772 h 628650"/>
                <a:gd name="connsiteX77" fmla="*/ 58175 w 847725"/>
                <a:gd name="connsiteY77" fmla="*/ 395445 h 628650"/>
                <a:gd name="connsiteX78" fmla="*/ 796189 w 847725"/>
                <a:gd name="connsiteY78" fmla="*/ 395445 h 628650"/>
                <a:gd name="connsiteX79" fmla="*/ 802971 w 847725"/>
                <a:gd name="connsiteY79" fmla="*/ 402227 h 628650"/>
                <a:gd name="connsiteX80" fmla="*/ 796189 w 847725"/>
                <a:gd name="connsiteY80" fmla="*/ 409010 h 628650"/>
                <a:gd name="connsiteX81" fmla="*/ 58175 w 847725"/>
                <a:gd name="connsiteY81" fmla="*/ 409010 h 628650"/>
                <a:gd name="connsiteX82" fmla="*/ 51395 w 847725"/>
                <a:gd name="connsiteY82" fmla="*/ 402227 h 628650"/>
                <a:gd name="connsiteX83" fmla="*/ 58175 w 847725"/>
                <a:gd name="connsiteY83" fmla="*/ 395445 h 628650"/>
                <a:gd name="connsiteX84" fmla="*/ 58175 w 847725"/>
                <a:gd name="connsiteY84" fmla="*/ 475120 h 628650"/>
                <a:gd name="connsiteX85" fmla="*/ 796189 w 847725"/>
                <a:gd name="connsiteY85" fmla="*/ 475120 h 628650"/>
                <a:gd name="connsiteX86" fmla="*/ 802971 w 847725"/>
                <a:gd name="connsiteY86" fmla="*/ 481896 h 628650"/>
                <a:gd name="connsiteX87" fmla="*/ 796189 w 847725"/>
                <a:gd name="connsiteY87" fmla="*/ 488678 h 628650"/>
                <a:gd name="connsiteX88" fmla="*/ 58175 w 847725"/>
                <a:gd name="connsiteY88" fmla="*/ 488678 h 628650"/>
                <a:gd name="connsiteX89" fmla="*/ 51395 w 847725"/>
                <a:gd name="connsiteY89" fmla="*/ 481896 h 628650"/>
                <a:gd name="connsiteX90" fmla="*/ 58175 w 847725"/>
                <a:gd name="connsiteY90" fmla="*/ 475120 h 628650"/>
                <a:gd name="connsiteX91" fmla="*/ 58175 w 847725"/>
                <a:gd name="connsiteY91" fmla="*/ 554789 h 628650"/>
                <a:gd name="connsiteX92" fmla="*/ 796189 w 847725"/>
                <a:gd name="connsiteY92" fmla="*/ 554789 h 628650"/>
                <a:gd name="connsiteX93" fmla="*/ 802971 w 847725"/>
                <a:gd name="connsiteY93" fmla="*/ 561571 h 628650"/>
                <a:gd name="connsiteX94" fmla="*/ 796189 w 847725"/>
                <a:gd name="connsiteY94" fmla="*/ 568354 h 628650"/>
                <a:gd name="connsiteX95" fmla="*/ 58175 w 847725"/>
                <a:gd name="connsiteY95" fmla="*/ 568354 h 628650"/>
                <a:gd name="connsiteX96" fmla="*/ 51395 w 847725"/>
                <a:gd name="connsiteY96" fmla="*/ 561571 h 628650"/>
                <a:gd name="connsiteX97" fmla="*/ 58175 w 847725"/>
                <a:gd name="connsiteY97" fmla="*/ 554789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47725" h="628650">
                  <a:moveTo>
                    <a:pt x="0" y="602871"/>
                  </a:moveTo>
                  <a:cubicBezTo>
                    <a:pt x="0" y="618349"/>
                    <a:pt x="12595" y="630941"/>
                    <a:pt x="28073" y="630941"/>
                  </a:cubicBezTo>
                  <a:lnTo>
                    <a:pt x="826296" y="630941"/>
                  </a:lnTo>
                  <a:cubicBezTo>
                    <a:pt x="841774" y="630941"/>
                    <a:pt x="854366" y="618349"/>
                    <a:pt x="854366" y="602871"/>
                  </a:cubicBezTo>
                  <a:lnTo>
                    <a:pt x="854366" y="0"/>
                  </a:lnTo>
                  <a:lnTo>
                    <a:pt x="0" y="0"/>
                  </a:lnTo>
                  <a:lnTo>
                    <a:pt x="0" y="602871"/>
                  </a:lnTo>
                  <a:close/>
                  <a:moveTo>
                    <a:pt x="569167" y="191812"/>
                  </a:moveTo>
                  <a:cubicBezTo>
                    <a:pt x="569964" y="189356"/>
                    <a:pt x="572087" y="187568"/>
                    <a:pt x="574643" y="187197"/>
                  </a:cubicBezTo>
                  <a:lnTo>
                    <a:pt x="612688" y="181668"/>
                  </a:lnTo>
                  <a:lnTo>
                    <a:pt x="629700" y="147189"/>
                  </a:lnTo>
                  <a:cubicBezTo>
                    <a:pt x="631981" y="142553"/>
                    <a:pt x="639578" y="142553"/>
                    <a:pt x="641866" y="147189"/>
                  </a:cubicBezTo>
                  <a:lnTo>
                    <a:pt x="658881" y="181668"/>
                  </a:lnTo>
                  <a:lnTo>
                    <a:pt x="696921" y="187197"/>
                  </a:lnTo>
                  <a:cubicBezTo>
                    <a:pt x="699478" y="187568"/>
                    <a:pt x="701601" y="189356"/>
                    <a:pt x="702403" y="191812"/>
                  </a:cubicBezTo>
                  <a:cubicBezTo>
                    <a:pt x="703198" y="194263"/>
                    <a:pt x="702534" y="196958"/>
                    <a:pt x="700681" y="198759"/>
                  </a:cubicBezTo>
                  <a:lnTo>
                    <a:pt x="673149" y="225597"/>
                  </a:lnTo>
                  <a:lnTo>
                    <a:pt x="679649" y="263493"/>
                  </a:lnTo>
                  <a:cubicBezTo>
                    <a:pt x="680083" y="266036"/>
                    <a:pt x="679038" y="268605"/>
                    <a:pt x="676955" y="270121"/>
                  </a:cubicBezTo>
                  <a:cubicBezTo>
                    <a:pt x="675772" y="270982"/>
                    <a:pt x="674372" y="271419"/>
                    <a:pt x="672965" y="271419"/>
                  </a:cubicBezTo>
                  <a:cubicBezTo>
                    <a:pt x="671888" y="271419"/>
                    <a:pt x="670803" y="271161"/>
                    <a:pt x="669811" y="270638"/>
                  </a:cubicBezTo>
                  <a:lnTo>
                    <a:pt x="635780" y="252746"/>
                  </a:lnTo>
                  <a:lnTo>
                    <a:pt x="601752" y="270638"/>
                  </a:lnTo>
                  <a:cubicBezTo>
                    <a:pt x="599481" y="271843"/>
                    <a:pt x="596704" y="271644"/>
                    <a:pt x="594611" y="270121"/>
                  </a:cubicBezTo>
                  <a:cubicBezTo>
                    <a:pt x="592525" y="268605"/>
                    <a:pt x="591479" y="266036"/>
                    <a:pt x="591913" y="263493"/>
                  </a:cubicBezTo>
                  <a:lnTo>
                    <a:pt x="598412" y="225597"/>
                  </a:lnTo>
                  <a:lnTo>
                    <a:pt x="570885" y="198759"/>
                  </a:lnTo>
                  <a:cubicBezTo>
                    <a:pt x="569034" y="196958"/>
                    <a:pt x="568369" y="194263"/>
                    <a:pt x="569167" y="191812"/>
                  </a:cubicBezTo>
                  <a:close/>
                  <a:moveTo>
                    <a:pt x="324463" y="108696"/>
                  </a:moveTo>
                  <a:cubicBezTo>
                    <a:pt x="325261" y="106240"/>
                    <a:pt x="327383" y="104451"/>
                    <a:pt x="329939" y="104081"/>
                  </a:cubicBezTo>
                  <a:lnTo>
                    <a:pt x="392932" y="94930"/>
                  </a:lnTo>
                  <a:lnTo>
                    <a:pt x="421101" y="37850"/>
                  </a:lnTo>
                  <a:cubicBezTo>
                    <a:pt x="423386" y="33215"/>
                    <a:pt x="430980" y="33215"/>
                    <a:pt x="433265" y="37850"/>
                  </a:cubicBezTo>
                  <a:lnTo>
                    <a:pt x="461434" y="94930"/>
                  </a:lnTo>
                  <a:lnTo>
                    <a:pt x="524423" y="104081"/>
                  </a:lnTo>
                  <a:cubicBezTo>
                    <a:pt x="526979" y="104451"/>
                    <a:pt x="529102" y="106240"/>
                    <a:pt x="529900" y="108696"/>
                  </a:cubicBezTo>
                  <a:cubicBezTo>
                    <a:pt x="530698" y="111147"/>
                    <a:pt x="530032" y="113841"/>
                    <a:pt x="528185" y="115643"/>
                  </a:cubicBezTo>
                  <a:lnTo>
                    <a:pt x="482604" y="160074"/>
                  </a:lnTo>
                  <a:lnTo>
                    <a:pt x="493364" y="222816"/>
                  </a:lnTo>
                  <a:cubicBezTo>
                    <a:pt x="493798" y="225359"/>
                    <a:pt x="492752" y="227928"/>
                    <a:pt x="490666" y="229444"/>
                  </a:cubicBezTo>
                  <a:cubicBezTo>
                    <a:pt x="489484" y="230305"/>
                    <a:pt x="488083" y="230742"/>
                    <a:pt x="486680" y="230742"/>
                  </a:cubicBezTo>
                  <a:cubicBezTo>
                    <a:pt x="485600" y="230742"/>
                    <a:pt x="484517" y="230484"/>
                    <a:pt x="483524" y="229960"/>
                  </a:cubicBezTo>
                  <a:lnTo>
                    <a:pt x="427183" y="200341"/>
                  </a:lnTo>
                  <a:lnTo>
                    <a:pt x="370842" y="229960"/>
                  </a:lnTo>
                  <a:cubicBezTo>
                    <a:pt x="368564" y="231172"/>
                    <a:pt x="365793" y="230974"/>
                    <a:pt x="363700" y="229444"/>
                  </a:cubicBezTo>
                  <a:cubicBezTo>
                    <a:pt x="361614" y="227928"/>
                    <a:pt x="360568" y="225359"/>
                    <a:pt x="361002" y="222816"/>
                  </a:cubicBezTo>
                  <a:lnTo>
                    <a:pt x="371762" y="160081"/>
                  </a:lnTo>
                  <a:lnTo>
                    <a:pt x="326178" y="115643"/>
                  </a:lnTo>
                  <a:cubicBezTo>
                    <a:pt x="324331" y="113841"/>
                    <a:pt x="323665" y="111147"/>
                    <a:pt x="324463" y="108696"/>
                  </a:cubicBezTo>
                  <a:close/>
                  <a:moveTo>
                    <a:pt x="151966" y="191812"/>
                  </a:moveTo>
                  <a:cubicBezTo>
                    <a:pt x="152764" y="189356"/>
                    <a:pt x="154886" y="187568"/>
                    <a:pt x="157442" y="187197"/>
                  </a:cubicBezTo>
                  <a:lnTo>
                    <a:pt x="195488" y="181668"/>
                  </a:lnTo>
                  <a:lnTo>
                    <a:pt x="212499" y="147189"/>
                  </a:lnTo>
                  <a:cubicBezTo>
                    <a:pt x="214784" y="142553"/>
                    <a:pt x="222379" y="142553"/>
                    <a:pt x="224663" y="147189"/>
                  </a:cubicBezTo>
                  <a:lnTo>
                    <a:pt x="241678" y="181668"/>
                  </a:lnTo>
                  <a:lnTo>
                    <a:pt x="279723" y="187197"/>
                  </a:lnTo>
                  <a:cubicBezTo>
                    <a:pt x="282279" y="187568"/>
                    <a:pt x="284402" y="189356"/>
                    <a:pt x="285199" y="191812"/>
                  </a:cubicBezTo>
                  <a:cubicBezTo>
                    <a:pt x="285997" y="194263"/>
                    <a:pt x="285331" y="196958"/>
                    <a:pt x="283481" y="198759"/>
                  </a:cubicBezTo>
                  <a:lnTo>
                    <a:pt x="255951" y="225597"/>
                  </a:lnTo>
                  <a:lnTo>
                    <a:pt x="262450" y="263493"/>
                  </a:lnTo>
                  <a:cubicBezTo>
                    <a:pt x="262884" y="266036"/>
                    <a:pt x="261838" y="268605"/>
                    <a:pt x="259752" y="270121"/>
                  </a:cubicBezTo>
                  <a:cubicBezTo>
                    <a:pt x="258570" y="270982"/>
                    <a:pt x="257169" y="271419"/>
                    <a:pt x="255766" y="271419"/>
                  </a:cubicBezTo>
                  <a:cubicBezTo>
                    <a:pt x="254686" y="271419"/>
                    <a:pt x="253603" y="271161"/>
                    <a:pt x="252610" y="270638"/>
                  </a:cubicBezTo>
                  <a:lnTo>
                    <a:pt x="218581" y="252746"/>
                  </a:lnTo>
                  <a:lnTo>
                    <a:pt x="184552" y="270638"/>
                  </a:lnTo>
                  <a:cubicBezTo>
                    <a:pt x="182281" y="271843"/>
                    <a:pt x="179509" y="271644"/>
                    <a:pt x="177410" y="270121"/>
                  </a:cubicBezTo>
                  <a:cubicBezTo>
                    <a:pt x="175324" y="268605"/>
                    <a:pt x="174278" y="266036"/>
                    <a:pt x="174712" y="263493"/>
                  </a:cubicBezTo>
                  <a:lnTo>
                    <a:pt x="181211" y="225597"/>
                  </a:lnTo>
                  <a:lnTo>
                    <a:pt x="153685" y="198759"/>
                  </a:lnTo>
                  <a:cubicBezTo>
                    <a:pt x="151833" y="196958"/>
                    <a:pt x="151168" y="194263"/>
                    <a:pt x="151966" y="191812"/>
                  </a:cubicBezTo>
                  <a:close/>
                  <a:moveTo>
                    <a:pt x="58175" y="315772"/>
                  </a:moveTo>
                  <a:lnTo>
                    <a:pt x="796189" y="315772"/>
                  </a:lnTo>
                  <a:cubicBezTo>
                    <a:pt x="799935" y="315772"/>
                    <a:pt x="802971" y="318805"/>
                    <a:pt x="802971" y="322553"/>
                  </a:cubicBezTo>
                  <a:cubicBezTo>
                    <a:pt x="802971" y="326300"/>
                    <a:pt x="799935" y="329334"/>
                    <a:pt x="796189" y="329334"/>
                  </a:cubicBezTo>
                  <a:lnTo>
                    <a:pt x="58175" y="329334"/>
                  </a:lnTo>
                  <a:cubicBezTo>
                    <a:pt x="54431" y="329334"/>
                    <a:pt x="51395" y="326300"/>
                    <a:pt x="51395" y="322553"/>
                  </a:cubicBezTo>
                  <a:cubicBezTo>
                    <a:pt x="51395" y="318805"/>
                    <a:pt x="54431" y="315772"/>
                    <a:pt x="58175" y="315772"/>
                  </a:cubicBezTo>
                  <a:close/>
                  <a:moveTo>
                    <a:pt x="58175" y="395445"/>
                  </a:moveTo>
                  <a:lnTo>
                    <a:pt x="796189" y="395445"/>
                  </a:lnTo>
                  <a:cubicBezTo>
                    <a:pt x="799935" y="395445"/>
                    <a:pt x="802971" y="398478"/>
                    <a:pt x="802971" y="402227"/>
                  </a:cubicBezTo>
                  <a:cubicBezTo>
                    <a:pt x="802971" y="405973"/>
                    <a:pt x="799935" y="409010"/>
                    <a:pt x="796189" y="409010"/>
                  </a:cubicBezTo>
                  <a:lnTo>
                    <a:pt x="58175" y="409010"/>
                  </a:lnTo>
                  <a:cubicBezTo>
                    <a:pt x="54431" y="409010"/>
                    <a:pt x="51395" y="405973"/>
                    <a:pt x="51395" y="402227"/>
                  </a:cubicBezTo>
                  <a:cubicBezTo>
                    <a:pt x="51395" y="398478"/>
                    <a:pt x="54431" y="395445"/>
                    <a:pt x="58175" y="395445"/>
                  </a:cubicBezTo>
                  <a:close/>
                  <a:moveTo>
                    <a:pt x="58175" y="475120"/>
                  </a:moveTo>
                  <a:lnTo>
                    <a:pt x="796189" y="475120"/>
                  </a:lnTo>
                  <a:cubicBezTo>
                    <a:pt x="799935" y="475120"/>
                    <a:pt x="802971" y="478150"/>
                    <a:pt x="802971" y="481896"/>
                  </a:cubicBezTo>
                  <a:cubicBezTo>
                    <a:pt x="802971" y="485649"/>
                    <a:pt x="799935" y="488678"/>
                    <a:pt x="796189" y="488678"/>
                  </a:cubicBezTo>
                  <a:lnTo>
                    <a:pt x="58175" y="488678"/>
                  </a:lnTo>
                  <a:cubicBezTo>
                    <a:pt x="54431" y="488678"/>
                    <a:pt x="51395" y="485649"/>
                    <a:pt x="51395" y="481896"/>
                  </a:cubicBezTo>
                  <a:cubicBezTo>
                    <a:pt x="51395" y="478150"/>
                    <a:pt x="54431" y="475120"/>
                    <a:pt x="58175" y="475120"/>
                  </a:cubicBezTo>
                  <a:close/>
                  <a:moveTo>
                    <a:pt x="58175" y="554789"/>
                  </a:moveTo>
                  <a:lnTo>
                    <a:pt x="796189" y="554789"/>
                  </a:lnTo>
                  <a:cubicBezTo>
                    <a:pt x="799935" y="554789"/>
                    <a:pt x="802971" y="557825"/>
                    <a:pt x="802971" y="561571"/>
                  </a:cubicBezTo>
                  <a:cubicBezTo>
                    <a:pt x="802971" y="565317"/>
                    <a:pt x="799935" y="568354"/>
                    <a:pt x="796189" y="568354"/>
                  </a:cubicBezTo>
                  <a:lnTo>
                    <a:pt x="58175" y="568354"/>
                  </a:lnTo>
                  <a:cubicBezTo>
                    <a:pt x="54431" y="568354"/>
                    <a:pt x="51395" y="565317"/>
                    <a:pt x="51395" y="561571"/>
                  </a:cubicBezTo>
                  <a:cubicBezTo>
                    <a:pt x="51395" y="557825"/>
                    <a:pt x="54431" y="554789"/>
                    <a:pt x="58175" y="554789"/>
                  </a:cubicBezTo>
                  <a:close/>
                </a:path>
              </a:pathLst>
            </a:custGeom>
            <a:solidFill>
              <a:schemeClr val="accent4"/>
            </a:solidFill>
            <a:ln w="6572" cap="flat">
              <a:noFill/>
              <a:prstDash val="solid"/>
              <a:miter/>
            </a:ln>
          </p:spPr>
          <p:txBody>
            <a:bodyPr rtlCol="0" anchor="ctr"/>
            <a:lstStyle/>
            <a:p>
              <a:endParaRPr lang="en-US"/>
            </a:p>
          </p:txBody>
        </p:sp>
      </p:grpSp>
      <p:sp>
        <p:nvSpPr>
          <p:cNvPr id="103" name="Rectangle 6">
            <a:extLst>
              <a:ext uri="{FF2B5EF4-FFF2-40B4-BE49-F238E27FC236}">
                <a16:creationId xmlns:a16="http://schemas.microsoft.com/office/drawing/2014/main" id="{58D773B7-673F-419E-B0B9-B5B66FF34DCD}"/>
              </a:ext>
            </a:extLst>
          </p:cNvPr>
          <p:cNvSpPr/>
          <p:nvPr/>
        </p:nvSpPr>
        <p:spPr bwMode="auto">
          <a:xfrm>
            <a:off x="7378702" y="3992939"/>
            <a:ext cx="4369478" cy="1662154"/>
          </a:xfrm>
          <a:prstGeom prst="rect">
            <a:avLst/>
          </a:prstGeom>
          <a:noFill/>
          <a:ln w="10000" cap="flat" cmpd="sng" algn="ctr">
            <a:noFill/>
            <a:prstDash val="solid"/>
            <a:headEnd type="none" w="med" len="med"/>
            <a:tailEnd type="none" w="med" len="med"/>
          </a:ln>
          <a:effectLst/>
        </p:spPr>
        <p:txBody>
          <a:bodyPr rot="0" spcFirstLastPara="0" vertOverflow="overflow" horzOverflow="overflow" vert="horz" wrap="square" lIns="182880" tIns="91440" rIns="91440" bIns="91440" numCol="1" spcCol="0" rtlCol="0" fromWordArt="0" anchor="t" anchorCtr="0" forceAA="0" compatLnSpc="1">
            <a:prstTxWarp prst="textNoShape">
              <a:avLst/>
            </a:prstTxWarp>
            <a:noAutofit/>
          </a:bodyPr>
          <a:lstStyle/>
          <a:p>
            <a:pPr defTabSz="878102" fontAlgn="base">
              <a:spcBef>
                <a:spcPts val="600"/>
              </a:spcBef>
              <a:spcAft>
                <a:spcPts val="600"/>
              </a:spcAft>
              <a:defRPr/>
            </a:pPr>
            <a:r>
              <a:rPr lang="en-US" sz="1600" kern="0" dirty="0">
                <a:solidFill>
                  <a:schemeClr val="tx2"/>
                </a:solidFill>
                <a:latin typeface="+mj-lt"/>
                <a:ea typeface="Segoe UI" pitchFamily="34" charset="0"/>
                <a:cs typeface="Segoe UI" pitchFamily="34" charset="0"/>
              </a:rPr>
              <a:t>Format: </a:t>
            </a:r>
            <a:r>
              <a:rPr lang="en-US" sz="1600" kern="0" dirty="0">
                <a:highlight>
                  <a:srgbClr val="FFFF00"/>
                </a:highlight>
                <a:ea typeface="Segoe UI" pitchFamily="34" charset="0"/>
                <a:cs typeface="Segoe UI" pitchFamily="34" charset="0"/>
              </a:rPr>
              <a:t>2 to 4 hours</a:t>
            </a:r>
            <a:r>
              <a:rPr lang="en-US" sz="1600" kern="0" dirty="0">
                <a:ea typeface="Segoe UI" pitchFamily="34" charset="0"/>
                <a:cs typeface="Segoe UI" pitchFamily="34" charset="0"/>
              </a:rPr>
              <a:t> Microsoft Teams call</a:t>
            </a:r>
          </a:p>
          <a:p>
            <a:pPr defTabSz="878102" fontAlgn="base">
              <a:spcBef>
                <a:spcPts val="600"/>
              </a:spcBef>
              <a:spcAft>
                <a:spcPts val="600"/>
              </a:spcAft>
              <a:defRPr/>
            </a:pPr>
            <a:r>
              <a:rPr lang="en-US" sz="1600" kern="0" dirty="0">
                <a:solidFill>
                  <a:schemeClr val="tx2"/>
                </a:solidFill>
                <a:latin typeface="+mj-lt"/>
                <a:ea typeface="Segoe UI" pitchFamily="34" charset="0"/>
                <a:cs typeface="Segoe UI" pitchFamily="34" charset="0"/>
              </a:rPr>
              <a:t>Attendees: </a:t>
            </a:r>
            <a:r>
              <a:rPr lang="en-US" sz="1600" kern="0" dirty="0">
                <a:ea typeface="Segoe UI" pitchFamily="34" charset="0"/>
                <a:cs typeface="Segoe UI" pitchFamily="34" charset="0"/>
              </a:rPr>
              <a:t>Key stakeholders from the customer and partner teams. Project managers, Technical and Functional Architects, Test Manager/Lead are mandatory. Functional and technical consultants are optional</a:t>
            </a:r>
            <a:br>
              <a:rPr lang="en-US" sz="1600" kern="0" dirty="0">
                <a:highlight>
                  <a:srgbClr val="FFFF00"/>
                </a:highlight>
                <a:ea typeface="Segoe UI" pitchFamily="34" charset="0"/>
                <a:cs typeface="Segoe UI" pitchFamily="34" charset="0"/>
              </a:rPr>
            </a:br>
            <a:endParaRPr lang="en-US" sz="1600" kern="0" dirty="0">
              <a:highlight>
                <a:srgbClr val="FFFF00"/>
              </a:highlight>
              <a:ea typeface="Segoe UI" pitchFamily="34" charset="0"/>
              <a:cs typeface="Segoe UI" pitchFamily="34" charset="0"/>
            </a:endParaRPr>
          </a:p>
        </p:txBody>
      </p:sp>
      <p:sp>
        <p:nvSpPr>
          <p:cNvPr id="104" name="Rectangle: Rounded Corners 12">
            <a:extLst>
              <a:ext uri="{FF2B5EF4-FFF2-40B4-BE49-F238E27FC236}">
                <a16:creationId xmlns:a16="http://schemas.microsoft.com/office/drawing/2014/main" id="{1F9281E3-1F1D-4B02-A80D-710A4BB90B72}"/>
              </a:ext>
            </a:extLst>
          </p:cNvPr>
          <p:cNvSpPr/>
          <p:nvPr/>
        </p:nvSpPr>
        <p:spPr>
          <a:xfrm>
            <a:off x="6128174" y="2658464"/>
            <a:ext cx="105306" cy="911078"/>
          </a:xfrm>
          <a:custGeom>
            <a:avLst/>
            <a:gdLst>
              <a:gd name="connsiteX0" fmla="*/ 0 w 301482"/>
              <a:gd name="connsiteY0" fmla="*/ 150741 h 1304170"/>
              <a:gd name="connsiteX1" fmla="*/ 150741 w 301482"/>
              <a:gd name="connsiteY1" fmla="*/ 0 h 1304170"/>
              <a:gd name="connsiteX2" fmla="*/ 150741 w 301482"/>
              <a:gd name="connsiteY2" fmla="*/ 0 h 1304170"/>
              <a:gd name="connsiteX3" fmla="*/ 301482 w 301482"/>
              <a:gd name="connsiteY3" fmla="*/ 150741 h 1304170"/>
              <a:gd name="connsiteX4" fmla="*/ 301482 w 301482"/>
              <a:gd name="connsiteY4" fmla="*/ 1153429 h 1304170"/>
              <a:gd name="connsiteX5" fmla="*/ 150741 w 301482"/>
              <a:gd name="connsiteY5" fmla="*/ 1304170 h 1304170"/>
              <a:gd name="connsiteX6" fmla="*/ 150741 w 301482"/>
              <a:gd name="connsiteY6" fmla="*/ 1304170 h 1304170"/>
              <a:gd name="connsiteX7" fmla="*/ 0 w 301482"/>
              <a:gd name="connsiteY7" fmla="*/ 1153429 h 1304170"/>
              <a:gd name="connsiteX8" fmla="*/ 0 w 301482"/>
              <a:gd name="connsiteY8" fmla="*/ 150741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6" fmla="*/ 0 w 301482"/>
              <a:gd name="connsiteY6" fmla="*/ 150741 h 1304170"/>
              <a:gd name="connsiteX7" fmla="*/ 150741 w 301482"/>
              <a:gd name="connsiteY7" fmla="*/ 0 h 1304170"/>
              <a:gd name="connsiteX8" fmla="*/ 242181 w 301482"/>
              <a:gd name="connsiteY8" fmla="*/ 91440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6" fmla="*/ 0 w 301482"/>
              <a:gd name="connsiteY6" fmla="*/ 150741 h 1304170"/>
              <a:gd name="connsiteX7" fmla="*/ 150741 w 301482"/>
              <a:gd name="connsiteY7" fmla="*/ 0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6" fmla="*/ 0 w 301482"/>
              <a:gd name="connsiteY6" fmla="*/ 150741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0" fmla="*/ 0 w 150741"/>
              <a:gd name="connsiteY0" fmla="*/ 0 h 1304170"/>
              <a:gd name="connsiteX1" fmla="*/ 150741 w 150741"/>
              <a:gd name="connsiteY1" fmla="*/ 150741 h 1304170"/>
              <a:gd name="connsiteX2" fmla="*/ 150741 w 150741"/>
              <a:gd name="connsiteY2" fmla="*/ 1153429 h 1304170"/>
              <a:gd name="connsiteX3" fmla="*/ 0 w 150741"/>
              <a:gd name="connsiteY3" fmla="*/ 1304170 h 1304170"/>
              <a:gd name="connsiteX4" fmla="*/ 0 w 150741"/>
              <a:gd name="connsiteY4" fmla="*/ 1304170 h 1304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741" h="1304170">
                <a:moveTo>
                  <a:pt x="0" y="0"/>
                </a:moveTo>
                <a:cubicBezTo>
                  <a:pt x="83252" y="0"/>
                  <a:pt x="150741" y="67489"/>
                  <a:pt x="150741" y="150741"/>
                </a:cubicBezTo>
                <a:lnTo>
                  <a:pt x="150741" y="1153429"/>
                </a:lnTo>
                <a:cubicBezTo>
                  <a:pt x="150741" y="1236681"/>
                  <a:pt x="83252" y="1304170"/>
                  <a:pt x="0" y="1304170"/>
                </a:cubicBezTo>
                <a:lnTo>
                  <a:pt x="0" y="1304170"/>
                </a:lnTo>
              </a:path>
            </a:pathLst>
          </a:custGeom>
          <a:solidFill>
            <a:schemeClr val="accent1"/>
          </a:solidFill>
        </p:spPr>
        <p:txBody>
          <a:bodyPr wrap="square" lIns="0" tIns="0" rIns="0" bIns="0" rtlCol="0" anchor="ctr">
            <a:noAutofit/>
          </a:bodyPr>
          <a:lstStyle/>
          <a:p>
            <a:pPr algn="ctr"/>
            <a:endParaRPr lang="en-US" sz="1765">
              <a:latin typeface="Segoe UI"/>
            </a:endParaRPr>
          </a:p>
        </p:txBody>
      </p:sp>
      <p:cxnSp>
        <p:nvCxnSpPr>
          <p:cNvPr id="105" name="Straight Connector 104">
            <a:extLst>
              <a:ext uri="{FF2B5EF4-FFF2-40B4-BE49-F238E27FC236}">
                <a16:creationId xmlns:a16="http://schemas.microsoft.com/office/drawing/2014/main" id="{659FEA74-C3DC-4508-BE4F-3AF4CD4B39B4}"/>
              </a:ext>
            </a:extLst>
          </p:cNvPr>
          <p:cNvCxnSpPr>
            <a:cxnSpLocks/>
          </p:cNvCxnSpPr>
          <p:nvPr/>
        </p:nvCxnSpPr>
        <p:spPr>
          <a:xfrm>
            <a:off x="457200" y="5988297"/>
            <a:ext cx="5664073" cy="0"/>
          </a:xfrm>
          <a:prstGeom prst="line">
            <a:avLst/>
          </a:prstGeom>
          <a:noFill/>
          <a:ln w="3175">
            <a:solidFill>
              <a:schemeClr val="bg1">
                <a:lumMod val="85000"/>
              </a:schemeClr>
            </a:solidFill>
            <a:prstDash val="dash"/>
          </a:ln>
        </p:spPr>
      </p:cxnSp>
      <p:grpSp>
        <p:nvGrpSpPr>
          <p:cNvPr id="108" name="Group 107">
            <a:extLst>
              <a:ext uri="{FF2B5EF4-FFF2-40B4-BE49-F238E27FC236}">
                <a16:creationId xmlns:a16="http://schemas.microsoft.com/office/drawing/2014/main" id="{1968FCB1-4939-4B68-8DC9-516AB0B3F2DD}"/>
              </a:ext>
            </a:extLst>
          </p:cNvPr>
          <p:cNvGrpSpPr/>
          <p:nvPr/>
        </p:nvGrpSpPr>
        <p:grpSpPr>
          <a:xfrm>
            <a:off x="506805" y="6021868"/>
            <a:ext cx="5613527" cy="522386"/>
            <a:chOff x="506805" y="5407363"/>
            <a:chExt cx="5613527" cy="522386"/>
          </a:xfrm>
        </p:grpSpPr>
        <p:sp>
          <p:nvSpPr>
            <p:cNvPr id="109" name="Rectangle 108">
              <a:extLst>
                <a:ext uri="{FF2B5EF4-FFF2-40B4-BE49-F238E27FC236}">
                  <a16:creationId xmlns:a16="http://schemas.microsoft.com/office/drawing/2014/main" id="{3E4DFA63-3F0D-487B-A03F-3BEC2E1DBE83}"/>
                </a:ext>
              </a:extLst>
            </p:cNvPr>
            <p:cNvSpPr/>
            <p:nvPr/>
          </p:nvSpPr>
          <p:spPr>
            <a:xfrm>
              <a:off x="506805" y="540736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tIns="45720" rIns="91440" bIns="45720" rtlCol="0" anchor="ctr"/>
            <a:lstStyle/>
            <a:p>
              <a:r>
                <a:rPr lang="en-GB" sz="1600">
                  <a:solidFill>
                    <a:schemeClr val="tx1"/>
                  </a:solidFill>
                </a:rPr>
                <a:t>Next Steps</a:t>
              </a:r>
            </a:p>
          </p:txBody>
        </p:sp>
        <p:grpSp>
          <p:nvGrpSpPr>
            <p:cNvPr id="110" name="Group 109">
              <a:extLst>
                <a:ext uri="{FF2B5EF4-FFF2-40B4-BE49-F238E27FC236}">
                  <a16:creationId xmlns:a16="http://schemas.microsoft.com/office/drawing/2014/main" id="{D7AF8044-6ECB-4939-9222-5609599E7C63}"/>
                </a:ext>
              </a:extLst>
            </p:cNvPr>
            <p:cNvGrpSpPr/>
            <p:nvPr/>
          </p:nvGrpSpPr>
          <p:grpSpPr>
            <a:xfrm>
              <a:off x="730757" y="5505500"/>
              <a:ext cx="326112" cy="326112"/>
              <a:chOff x="115497" y="1864737"/>
              <a:chExt cx="461744" cy="461744"/>
            </a:xfrm>
            <a:solidFill>
              <a:schemeClr val="tx2"/>
            </a:solidFill>
          </p:grpSpPr>
          <p:sp>
            <p:nvSpPr>
              <p:cNvPr id="111" name="Freeform: Shape 110">
                <a:extLst>
                  <a:ext uri="{FF2B5EF4-FFF2-40B4-BE49-F238E27FC236}">
                    <a16:creationId xmlns:a16="http://schemas.microsoft.com/office/drawing/2014/main" id="{82885EBC-15AB-4C6C-B918-86D23BF5CC97}"/>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2" name="Graphic 77">
                <a:extLst>
                  <a:ext uri="{FF2B5EF4-FFF2-40B4-BE49-F238E27FC236}">
                    <a16:creationId xmlns:a16="http://schemas.microsoft.com/office/drawing/2014/main" id="{FF55BADD-5681-4A71-BB66-099FE1C51ACE}"/>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97" name="TextBox 96">
            <a:extLst>
              <a:ext uri="{FF2B5EF4-FFF2-40B4-BE49-F238E27FC236}">
                <a16:creationId xmlns:a16="http://schemas.microsoft.com/office/drawing/2014/main" id="{8B14F278-F973-469B-A294-395893522B10}"/>
              </a:ext>
            </a:extLst>
          </p:cNvPr>
          <p:cNvSpPr txBox="1"/>
          <p:nvPr/>
        </p:nvSpPr>
        <p:spPr>
          <a:xfrm>
            <a:off x="3374359" y="3248142"/>
            <a:ext cx="6748718" cy="363946"/>
          </a:xfrm>
          <a:prstGeom prst="rect">
            <a:avLst/>
          </a:prstGeom>
          <a:noFill/>
        </p:spPr>
        <p:txBody>
          <a:bodyPr wrap="square">
            <a:spAutoFit/>
          </a:bodyPr>
          <a:lstStyle/>
          <a:p>
            <a:r>
              <a:rPr lang="en-US"/>
              <a:t> </a:t>
            </a:r>
          </a:p>
        </p:txBody>
      </p:sp>
      <p:sp>
        <p:nvSpPr>
          <p:cNvPr id="4" name="Rectangle 3">
            <a:extLst>
              <a:ext uri="{FF2B5EF4-FFF2-40B4-BE49-F238E27FC236}">
                <a16:creationId xmlns:a16="http://schemas.microsoft.com/office/drawing/2014/main" id="{DDAA8BEE-17EC-4857-9968-42D326BBD10D}"/>
              </a:ext>
            </a:extLst>
          </p:cNvPr>
          <p:cNvSpPr/>
          <p:nvPr/>
        </p:nvSpPr>
        <p:spPr>
          <a:xfrm>
            <a:off x="514647" y="4294592"/>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tIns="45720" rIns="91440" bIns="45720" rtlCol="0" anchor="ctr"/>
          <a:lstStyle/>
          <a:p>
            <a:r>
              <a:rPr lang="en-GB" sz="1600">
                <a:solidFill>
                  <a:schemeClr val="tx1"/>
                </a:solidFill>
                <a:ea typeface="+mn-lt"/>
                <a:cs typeface="+mn-lt"/>
              </a:rPr>
              <a:t>Performance Testing</a:t>
            </a:r>
            <a:endParaRPr lang="en-US" sz="1600"/>
          </a:p>
        </p:txBody>
      </p:sp>
      <p:sp>
        <p:nvSpPr>
          <p:cNvPr id="5" name="Rectangle 4">
            <a:extLst>
              <a:ext uri="{FF2B5EF4-FFF2-40B4-BE49-F238E27FC236}">
                <a16:creationId xmlns:a16="http://schemas.microsoft.com/office/drawing/2014/main" id="{75637A43-2C3B-4602-AFA4-EFC7105DF45F}"/>
              </a:ext>
            </a:extLst>
          </p:cNvPr>
          <p:cNvSpPr/>
          <p:nvPr/>
        </p:nvSpPr>
        <p:spPr>
          <a:xfrm>
            <a:off x="514647" y="4891814"/>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tIns="45720" rIns="91440" bIns="45720" rtlCol="0" anchor="ctr"/>
          <a:lstStyle/>
          <a:p>
            <a:r>
              <a:rPr lang="en-GB" sz="1600">
                <a:solidFill>
                  <a:schemeClr val="tx1"/>
                </a:solidFill>
                <a:ea typeface="+mn-lt"/>
                <a:cs typeface="+mn-lt"/>
              </a:rPr>
              <a:t>Risks</a:t>
            </a:r>
            <a:endParaRPr lang="en-US">
              <a:solidFill>
                <a:schemeClr val="tx1"/>
              </a:solidFill>
              <a:ea typeface="+mn-lt"/>
              <a:cs typeface="+mn-lt"/>
            </a:endParaRPr>
          </a:p>
        </p:txBody>
      </p:sp>
    </p:spTree>
    <p:extLst>
      <p:ext uri="{BB962C8B-B14F-4D97-AF65-F5344CB8AC3E}">
        <p14:creationId xmlns:p14="http://schemas.microsoft.com/office/powerpoint/2010/main" val="1094870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a:t>Q&amp;A</a:t>
            </a:r>
          </a:p>
        </p:txBody>
      </p:sp>
      <p:sp>
        <p:nvSpPr>
          <p:cNvPr id="18" name="Rectangle 17">
            <a:extLst>
              <a:ext uri="{FF2B5EF4-FFF2-40B4-BE49-F238E27FC236}">
                <a16:creationId xmlns:a16="http://schemas.microsoft.com/office/drawing/2014/main" id="{9E0DB5B5-71CC-4A82-83C7-4427225E89B4}"/>
              </a:ext>
            </a:extLst>
          </p:cNvPr>
          <p:cNvSpPr/>
          <p:nvPr/>
        </p:nvSpPr>
        <p:spPr>
          <a:xfrm>
            <a:off x="506804" y="1895261"/>
            <a:ext cx="6168633"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Brief Q&amp;A to discuss any additional topic areas.</a:t>
            </a:r>
          </a:p>
        </p:txBody>
      </p:sp>
      <p:grpSp>
        <p:nvGrpSpPr>
          <p:cNvPr id="19" name="Group 18">
            <a:extLst>
              <a:ext uri="{FF2B5EF4-FFF2-40B4-BE49-F238E27FC236}">
                <a16:creationId xmlns:a16="http://schemas.microsoft.com/office/drawing/2014/main" id="{369EA57D-195B-4FC2-A16F-1D98E98E9A6D}"/>
              </a:ext>
            </a:extLst>
          </p:cNvPr>
          <p:cNvGrpSpPr/>
          <p:nvPr/>
        </p:nvGrpSpPr>
        <p:grpSpPr>
          <a:xfrm>
            <a:off x="457200" y="1993398"/>
            <a:ext cx="326112" cy="326112"/>
            <a:chOff x="115497" y="1864737"/>
            <a:chExt cx="461744" cy="461744"/>
          </a:xfrm>
          <a:solidFill>
            <a:schemeClr val="tx2"/>
          </a:solidFill>
        </p:grpSpPr>
        <p:sp>
          <p:nvSpPr>
            <p:cNvPr id="20" name="Freeform: Shape 19">
              <a:extLst>
                <a:ext uri="{FF2B5EF4-FFF2-40B4-BE49-F238E27FC236}">
                  <a16:creationId xmlns:a16="http://schemas.microsoft.com/office/drawing/2014/main" id="{6D5F158D-72EA-4FD7-9A32-476745931B0D}"/>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Graphic 77">
              <a:extLst>
                <a:ext uri="{FF2B5EF4-FFF2-40B4-BE49-F238E27FC236}">
                  <a16:creationId xmlns:a16="http://schemas.microsoft.com/office/drawing/2014/main" id="{3CA31C58-F974-4272-8468-1BE1EE27E619}"/>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sp>
        <p:nvSpPr>
          <p:cNvPr id="38" name="Rectangle 37">
            <a:extLst>
              <a:ext uri="{FF2B5EF4-FFF2-40B4-BE49-F238E27FC236}">
                <a16:creationId xmlns:a16="http://schemas.microsoft.com/office/drawing/2014/main" id="{54FDBA81-4E94-4312-93CB-C497C8DC0C5E}"/>
              </a:ext>
            </a:extLst>
          </p:cNvPr>
          <p:cNvSpPr/>
          <p:nvPr/>
        </p:nvSpPr>
        <p:spPr>
          <a:xfrm>
            <a:off x="6810998" y="1895262"/>
            <a:ext cx="4923802" cy="46198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a:solidFill>
                  <a:schemeClr val="tx1"/>
                </a:solidFill>
              </a:rPr>
              <a:t>List questions and follow up actions</a:t>
            </a:r>
          </a:p>
        </p:txBody>
      </p:sp>
      <p:sp>
        <p:nvSpPr>
          <p:cNvPr id="9" name="Rectangle 8">
            <a:extLst>
              <a:ext uri="{FF2B5EF4-FFF2-40B4-BE49-F238E27FC236}">
                <a16:creationId xmlns:a16="http://schemas.microsoft.com/office/drawing/2014/main" id="{7BCE2C40-90DB-4FC2-953D-507B8E0183F5}"/>
              </a:ext>
            </a:extLst>
          </p:cNvPr>
          <p:cNvSpPr/>
          <p:nvPr/>
        </p:nvSpPr>
        <p:spPr>
          <a:xfrm>
            <a:off x="8419249" y="0"/>
            <a:ext cx="3772751"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Tree>
    <p:extLst>
      <p:ext uri="{BB962C8B-B14F-4D97-AF65-F5344CB8AC3E}">
        <p14:creationId xmlns:p14="http://schemas.microsoft.com/office/powerpoint/2010/main" val="85563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US"/>
              <a:t>Next Steps</a:t>
            </a:r>
          </a:p>
        </p:txBody>
      </p:sp>
      <p:sp>
        <p:nvSpPr>
          <p:cNvPr id="26" name="Rectangle 25">
            <a:extLst>
              <a:ext uri="{FF2B5EF4-FFF2-40B4-BE49-F238E27FC236}">
                <a16:creationId xmlns:a16="http://schemas.microsoft.com/office/drawing/2014/main" id="{3EE3908A-E7B2-4491-9919-73E1BE3FA993}"/>
              </a:ext>
            </a:extLst>
          </p:cNvPr>
          <p:cNvSpPr/>
          <p:nvPr/>
        </p:nvSpPr>
        <p:spPr>
          <a:xfrm>
            <a:off x="506804" y="1895261"/>
            <a:ext cx="6168633"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Discuss next steps and action items.</a:t>
            </a:r>
          </a:p>
        </p:txBody>
      </p:sp>
      <p:grpSp>
        <p:nvGrpSpPr>
          <p:cNvPr id="28" name="Group 27">
            <a:extLst>
              <a:ext uri="{FF2B5EF4-FFF2-40B4-BE49-F238E27FC236}">
                <a16:creationId xmlns:a16="http://schemas.microsoft.com/office/drawing/2014/main" id="{5EB24ABA-7791-4106-98DF-BC19E22E4C94}"/>
              </a:ext>
            </a:extLst>
          </p:cNvPr>
          <p:cNvGrpSpPr/>
          <p:nvPr/>
        </p:nvGrpSpPr>
        <p:grpSpPr>
          <a:xfrm>
            <a:off x="457200" y="1993398"/>
            <a:ext cx="326112" cy="326112"/>
            <a:chOff x="115497" y="1864737"/>
            <a:chExt cx="461744" cy="461744"/>
          </a:xfrm>
          <a:solidFill>
            <a:schemeClr val="tx2"/>
          </a:solidFill>
        </p:grpSpPr>
        <p:sp>
          <p:nvSpPr>
            <p:cNvPr id="29" name="Freeform: Shape 28">
              <a:extLst>
                <a:ext uri="{FF2B5EF4-FFF2-40B4-BE49-F238E27FC236}">
                  <a16:creationId xmlns:a16="http://schemas.microsoft.com/office/drawing/2014/main" id="{D6BC7BB6-3E3D-4013-9223-2902E1AC58E3}"/>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Graphic 77">
              <a:extLst>
                <a:ext uri="{FF2B5EF4-FFF2-40B4-BE49-F238E27FC236}">
                  <a16:creationId xmlns:a16="http://schemas.microsoft.com/office/drawing/2014/main" id="{7945BD11-124E-4F10-9642-9099F23D22A4}"/>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sp>
        <p:nvSpPr>
          <p:cNvPr id="31" name="Rectangle 30">
            <a:extLst>
              <a:ext uri="{FF2B5EF4-FFF2-40B4-BE49-F238E27FC236}">
                <a16:creationId xmlns:a16="http://schemas.microsoft.com/office/drawing/2014/main" id="{A35E9EE8-3792-4935-BDF4-3CC3B6FBB0A0}"/>
              </a:ext>
            </a:extLst>
          </p:cNvPr>
          <p:cNvSpPr/>
          <p:nvPr/>
        </p:nvSpPr>
        <p:spPr>
          <a:xfrm>
            <a:off x="6810998" y="1895262"/>
            <a:ext cx="4923802" cy="46198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a:solidFill>
                  <a:schemeClr val="tx1"/>
                </a:solidFill>
              </a:rPr>
              <a:t>List next steps and action items</a:t>
            </a:r>
          </a:p>
        </p:txBody>
      </p:sp>
      <p:sp>
        <p:nvSpPr>
          <p:cNvPr id="9" name="Rectangle 8">
            <a:extLst>
              <a:ext uri="{FF2B5EF4-FFF2-40B4-BE49-F238E27FC236}">
                <a16:creationId xmlns:a16="http://schemas.microsoft.com/office/drawing/2014/main" id="{87A46D8A-4DC1-4337-8C6F-46DCD83BAF11}"/>
              </a:ext>
            </a:extLst>
          </p:cNvPr>
          <p:cNvSpPr/>
          <p:nvPr/>
        </p:nvSpPr>
        <p:spPr>
          <a:xfrm>
            <a:off x="8419249" y="0"/>
            <a:ext cx="3772751"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Tree>
    <p:extLst>
      <p:ext uri="{BB962C8B-B14F-4D97-AF65-F5344CB8AC3E}">
        <p14:creationId xmlns:p14="http://schemas.microsoft.com/office/powerpoint/2010/main" val="2633977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199" y="5867714"/>
            <a:ext cx="8552961" cy="698775"/>
          </a:xfrm>
          <a:prstGeom prst="rect">
            <a:avLst/>
          </a:prstGeom>
          <a:noFill/>
        </p:spPr>
        <p:txBody>
          <a:bodyPr wrap="square" lIns="0" tIns="0" rIns="0" bIns="0" rtlCol="0" anchor="t" anchorCtr="0">
            <a:noAutofit/>
          </a:bodyPr>
          <a:lstStyle/>
          <a:p>
            <a:pPr defTabSz="914225">
              <a:spcAft>
                <a:spcPts val="600"/>
              </a:spcAft>
            </a:pPr>
            <a:r>
              <a:rPr lang="en-US" sz="784" kern="0">
                <a:latin typeface="Segoe UI"/>
              </a:rPr>
              <a:t>© 2021 Microsoft Corporation. All rights reserved. Microsoft, Microsoft Dynamics, Office 365, Windows, and other product names are or may be registered trademarks and/or trademarks in </a:t>
            </a:r>
            <a:br>
              <a:rPr lang="en-US" sz="784" kern="0">
                <a:latin typeface="Segoe UI"/>
              </a:rPr>
            </a:br>
            <a:r>
              <a:rPr lang="en-US" sz="784" kern="0">
                <a:latin typeface="Segoe UI"/>
              </a:rPr>
              <a:t>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a:extLst>
              <a:ext uri="{FF2B5EF4-FFF2-40B4-BE49-F238E27FC236}">
                <a16:creationId xmlns:a16="http://schemas.microsoft.com/office/drawing/2014/main" id="{C7F3306B-47D1-4275-8784-D37237CA5F9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200" y="3090736"/>
            <a:ext cx="3143873" cy="676529"/>
          </a:xfrm>
          <a:prstGeom prst="rect">
            <a:avLst/>
          </a:prstGeom>
        </p:spPr>
      </p:pic>
    </p:spTree>
    <p:extLst>
      <p:ext uri="{BB962C8B-B14F-4D97-AF65-F5344CB8AC3E}">
        <p14:creationId xmlns:p14="http://schemas.microsoft.com/office/powerpoint/2010/main" val="1129933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FCF57-F2A1-42EE-9165-46846F68AA78}"/>
              </a:ext>
            </a:extLst>
          </p:cNvPr>
          <p:cNvSpPr>
            <a:spLocks noGrp="1"/>
          </p:cNvSpPr>
          <p:nvPr>
            <p:ph type="title"/>
          </p:nvPr>
        </p:nvSpPr>
        <p:spPr>
          <a:xfrm>
            <a:off x="269240" y="2084173"/>
            <a:ext cx="11653523" cy="1292662"/>
          </a:xfrm>
        </p:spPr>
        <p:txBody>
          <a:bodyPr/>
          <a:lstStyle/>
          <a:p>
            <a:r>
              <a:rPr lang="en-GB" sz="7200">
                <a:solidFill>
                  <a:schemeClr val="tx1"/>
                </a:solidFill>
              </a:rPr>
              <a:t>Project plan</a:t>
            </a:r>
            <a:br>
              <a:rPr lang="en-GB" sz="7200">
                <a:solidFill>
                  <a:schemeClr val="tx1"/>
                </a:solidFill>
              </a:rPr>
            </a:br>
            <a:endParaRPr lang="en-GB" sz="7200">
              <a:solidFill>
                <a:schemeClr val="tx1"/>
              </a:solidFill>
            </a:endParaRPr>
          </a:p>
        </p:txBody>
      </p:sp>
    </p:spTree>
    <p:extLst>
      <p:ext uri="{BB962C8B-B14F-4D97-AF65-F5344CB8AC3E}">
        <p14:creationId xmlns:p14="http://schemas.microsoft.com/office/powerpoint/2010/main" val="1857253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a:t>Project plan</a:t>
            </a:r>
          </a:p>
        </p:txBody>
      </p:sp>
      <p:grpSp>
        <p:nvGrpSpPr>
          <p:cNvPr id="3" name="Group 2">
            <a:extLst>
              <a:ext uri="{FF2B5EF4-FFF2-40B4-BE49-F238E27FC236}">
                <a16:creationId xmlns:a16="http://schemas.microsoft.com/office/drawing/2014/main" id="{7D0EBBCF-0C7C-4CEF-B825-B08E20F51AA5}"/>
              </a:ext>
            </a:extLst>
          </p:cNvPr>
          <p:cNvGrpSpPr/>
          <p:nvPr/>
        </p:nvGrpSpPr>
        <p:grpSpPr>
          <a:xfrm>
            <a:off x="457200" y="1189176"/>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tIns="45720" rIns="91440" bIns="45720" rtlCol="0" anchor="ctr"/>
            <a:lstStyle/>
            <a:p>
              <a:r>
                <a:rPr lang="en-US" sz="1600">
                  <a:solidFill>
                    <a:schemeClr val="tx1"/>
                  </a:solidFill>
                </a:rPr>
                <a:t>Share detailed project plan with focus on performance related activities </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15" name="Rectangle 14">
            <a:extLst>
              <a:ext uri="{FF2B5EF4-FFF2-40B4-BE49-F238E27FC236}">
                <a16:creationId xmlns:a16="http://schemas.microsoft.com/office/drawing/2014/main" id="{BDD64BFD-7ED9-4476-ABC3-6BBAC4A275B2}"/>
              </a:ext>
            </a:extLst>
          </p:cNvPr>
          <p:cNvSpPr/>
          <p:nvPr/>
        </p:nvSpPr>
        <p:spPr>
          <a:xfrm>
            <a:off x="457200" y="1711562"/>
            <a:ext cx="11277600" cy="48035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a:solidFill>
                  <a:schemeClr val="tx1"/>
                </a:solidFill>
              </a:rPr>
              <a:t>Copy/paste the project plan file into this section</a:t>
            </a: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Tree>
    <p:extLst>
      <p:ext uri="{BB962C8B-B14F-4D97-AF65-F5344CB8AC3E}">
        <p14:creationId xmlns:p14="http://schemas.microsoft.com/office/powerpoint/2010/main" val="295764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FCF57-F2A1-42EE-9165-46846F68AA78}"/>
              </a:ext>
            </a:extLst>
          </p:cNvPr>
          <p:cNvSpPr>
            <a:spLocks noGrp="1"/>
          </p:cNvSpPr>
          <p:nvPr>
            <p:ph type="title"/>
          </p:nvPr>
        </p:nvSpPr>
        <p:spPr>
          <a:xfrm>
            <a:off x="269240" y="2084173"/>
            <a:ext cx="11653523" cy="3508653"/>
          </a:xfrm>
        </p:spPr>
        <p:txBody>
          <a:bodyPr/>
          <a:lstStyle/>
          <a:p>
            <a:r>
              <a:rPr lang="en-GB" sz="7200">
                <a:solidFill>
                  <a:schemeClr val="tx1"/>
                </a:solidFill>
              </a:rPr>
              <a:t>Solution Design – </a:t>
            </a:r>
            <a:br>
              <a:rPr lang="en-GB" sz="7200">
                <a:solidFill>
                  <a:schemeClr val="tx1"/>
                </a:solidFill>
              </a:rPr>
            </a:br>
            <a:r>
              <a:rPr lang="en-GB" sz="7200">
                <a:solidFill>
                  <a:schemeClr val="tx1"/>
                </a:solidFill>
              </a:rPr>
              <a:t>Volumes</a:t>
            </a:r>
            <a:br>
              <a:rPr lang="en-GB" sz="7200">
                <a:solidFill>
                  <a:schemeClr val="tx1"/>
                </a:solidFill>
              </a:rPr>
            </a:br>
            <a:endParaRPr lang="en-GB" sz="7200">
              <a:solidFill>
                <a:schemeClr val="tx1"/>
              </a:solidFill>
            </a:endParaRPr>
          </a:p>
        </p:txBody>
      </p:sp>
    </p:spTree>
    <p:extLst>
      <p:ext uri="{BB962C8B-B14F-4D97-AF65-F5344CB8AC3E}">
        <p14:creationId xmlns:p14="http://schemas.microsoft.com/office/powerpoint/2010/main" val="150944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US">
                <a:cs typeface="Segoe UI"/>
              </a:rPr>
              <a:t>Transaction Volumes</a:t>
            </a:r>
            <a:endParaRPr lang="en-US"/>
          </a:p>
        </p:txBody>
      </p:sp>
      <p:grpSp>
        <p:nvGrpSpPr>
          <p:cNvPr id="3" name="Group 2">
            <a:extLst>
              <a:ext uri="{FF2B5EF4-FFF2-40B4-BE49-F238E27FC236}">
                <a16:creationId xmlns:a16="http://schemas.microsoft.com/office/drawing/2014/main" id="{7D0EBBCF-0C7C-4CEF-B825-B08E20F51AA5}"/>
              </a:ext>
            </a:extLst>
          </p:cNvPr>
          <p:cNvGrpSpPr/>
          <p:nvPr/>
        </p:nvGrpSpPr>
        <p:grpSpPr>
          <a:xfrm>
            <a:off x="457200" y="1189176"/>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Share 24/7 workload schedule from Solution Blueprint Template (tab Transaction Volumes)</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15" name="Rectangle 14">
            <a:extLst>
              <a:ext uri="{FF2B5EF4-FFF2-40B4-BE49-F238E27FC236}">
                <a16:creationId xmlns:a16="http://schemas.microsoft.com/office/drawing/2014/main" id="{BDD64BFD-7ED9-4476-ABC3-6BBAC4A275B2}"/>
              </a:ext>
            </a:extLst>
          </p:cNvPr>
          <p:cNvSpPr/>
          <p:nvPr/>
        </p:nvSpPr>
        <p:spPr>
          <a:xfrm>
            <a:off x="457200" y="1711563"/>
            <a:ext cx="11277600" cy="48035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a:solidFill>
                  <a:schemeClr val="tx1"/>
                </a:solidFill>
              </a:rPr>
              <a:t>Copy/paste latest version of Solution Blueprint template file into this section</a:t>
            </a: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Tree>
    <p:extLst>
      <p:ext uri="{BB962C8B-B14F-4D97-AF65-F5344CB8AC3E}">
        <p14:creationId xmlns:p14="http://schemas.microsoft.com/office/powerpoint/2010/main" val="810109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US">
                <a:cs typeface="Segoe UI"/>
              </a:rPr>
              <a:t>Interface Volumes</a:t>
            </a:r>
            <a:endParaRPr lang="en-US"/>
          </a:p>
        </p:txBody>
      </p:sp>
      <p:grpSp>
        <p:nvGrpSpPr>
          <p:cNvPr id="3" name="Group 2">
            <a:extLst>
              <a:ext uri="{FF2B5EF4-FFF2-40B4-BE49-F238E27FC236}">
                <a16:creationId xmlns:a16="http://schemas.microsoft.com/office/drawing/2014/main" id="{7D0EBBCF-0C7C-4CEF-B825-B08E20F51AA5}"/>
              </a:ext>
            </a:extLst>
          </p:cNvPr>
          <p:cNvGrpSpPr/>
          <p:nvPr/>
        </p:nvGrpSpPr>
        <p:grpSpPr>
          <a:xfrm>
            <a:off x="457200" y="1189176"/>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Share Integration details from Solution Blueprint Template (tab Interfaces)</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15" name="Rectangle 14">
            <a:extLst>
              <a:ext uri="{FF2B5EF4-FFF2-40B4-BE49-F238E27FC236}">
                <a16:creationId xmlns:a16="http://schemas.microsoft.com/office/drawing/2014/main" id="{BDD64BFD-7ED9-4476-ABC3-6BBAC4A275B2}"/>
              </a:ext>
            </a:extLst>
          </p:cNvPr>
          <p:cNvSpPr/>
          <p:nvPr/>
        </p:nvSpPr>
        <p:spPr>
          <a:xfrm>
            <a:off x="457200" y="1711563"/>
            <a:ext cx="11277600" cy="48035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a:solidFill>
                  <a:schemeClr val="tx1"/>
                </a:solidFill>
              </a:rPr>
              <a:t>Copy/paste latest version of Solution Blueprint template file into this section</a:t>
            </a: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Tree>
    <p:extLst>
      <p:ext uri="{BB962C8B-B14F-4D97-AF65-F5344CB8AC3E}">
        <p14:creationId xmlns:p14="http://schemas.microsoft.com/office/powerpoint/2010/main" val="1924515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FCF57-F2A1-42EE-9165-46846F68AA78}"/>
              </a:ext>
            </a:extLst>
          </p:cNvPr>
          <p:cNvSpPr>
            <a:spLocks noGrp="1"/>
          </p:cNvSpPr>
          <p:nvPr>
            <p:ph type="title"/>
          </p:nvPr>
        </p:nvSpPr>
        <p:spPr>
          <a:xfrm>
            <a:off x="269240" y="2084173"/>
            <a:ext cx="11653523" cy="3508653"/>
          </a:xfrm>
        </p:spPr>
        <p:txBody>
          <a:bodyPr/>
          <a:lstStyle/>
          <a:p>
            <a:r>
              <a:rPr lang="en-GB" sz="7200">
                <a:solidFill>
                  <a:schemeClr val="tx1"/>
                </a:solidFill>
              </a:rPr>
              <a:t>Solution Design – </a:t>
            </a:r>
            <a:br>
              <a:rPr lang="en-GB" sz="7200">
                <a:solidFill>
                  <a:schemeClr val="tx1"/>
                </a:solidFill>
              </a:rPr>
            </a:br>
            <a:r>
              <a:rPr lang="en-GB" sz="7200">
                <a:solidFill>
                  <a:schemeClr val="tx1"/>
                </a:solidFill>
              </a:rPr>
              <a:t>Geo Location Strategy</a:t>
            </a:r>
            <a:br>
              <a:rPr lang="en-GB" sz="7200">
                <a:solidFill>
                  <a:schemeClr val="tx1"/>
                </a:solidFill>
              </a:rPr>
            </a:br>
            <a:endParaRPr lang="en-GB" sz="7200">
              <a:solidFill>
                <a:schemeClr val="tx1"/>
              </a:solidFill>
            </a:endParaRPr>
          </a:p>
        </p:txBody>
      </p:sp>
    </p:spTree>
    <p:extLst>
      <p:ext uri="{BB962C8B-B14F-4D97-AF65-F5344CB8AC3E}">
        <p14:creationId xmlns:p14="http://schemas.microsoft.com/office/powerpoint/2010/main" val="1698991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a:t>Geo Location Strategy</a:t>
            </a:r>
          </a:p>
        </p:txBody>
      </p:sp>
      <p:cxnSp>
        <p:nvCxnSpPr>
          <p:cNvPr id="24" name="Straight Connector 23">
            <a:extLst>
              <a:ext uri="{FF2B5EF4-FFF2-40B4-BE49-F238E27FC236}">
                <a16:creationId xmlns:a16="http://schemas.microsoft.com/office/drawing/2014/main" id="{D53525DE-D665-4B86-9625-7E02C59AEA7C}"/>
              </a:ext>
            </a:extLst>
          </p:cNvPr>
          <p:cNvCxnSpPr>
            <a:cxnSpLocks/>
          </p:cNvCxnSpPr>
          <p:nvPr/>
        </p:nvCxnSpPr>
        <p:spPr>
          <a:xfrm>
            <a:off x="457200" y="2601166"/>
            <a:ext cx="11277600" cy="0"/>
          </a:xfrm>
          <a:prstGeom prst="line">
            <a:avLst/>
          </a:prstGeom>
          <a:noFill/>
          <a:ln w="3175">
            <a:solidFill>
              <a:schemeClr val="bg1">
                <a:lumMod val="85000"/>
              </a:schemeClr>
            </a:solidFill>
            <a:prstDash val="dash"/>
          </a:ln>
        </p:spPr>
      </p:cxnSp>
      <p:sp>
        <p:nvSpPr>
          <p:cNvPr id="29" name="Rectangle 28">
            <a:extLst>
              <a:ext uri="{FF2B5EF4-FFF2-40B4-BE49-F238E27FC236}">
                <a16:creationId xmlns:a16="http://schemas.microsoft.com/office/drawing/2014/main" id="{522BB70B-5C0A-441B-B687-ABDE1DD73763}"/>
              </a:ext>
            </a:extLst>
          </p:cNvPr>
          <p:cNvSpPr/>
          <p:nvPr/>
        </p:nvSpPr>
        <p:spPr>
          <a:xfrm>
            <a:off x="506805" y="1895263"/>
            <a:ext cx="6168633"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Where are most of the users physically located? </a:t>
            </a:r>
          </a:p>
        </p:txBody>
      </p:sp>
      <p:grpSp>
        <p:nvGrpSpPr>
          <p:cNvPr id="30" name="Group 29">
            <a:extLst>
              <a:ext uri="{FF2B5EF4-FFF2-40B4-BE49-F238E27FC236}">
                <a16:creationId xmlns:a16="http://schemas.microsoft.com/office/drawing/2014/main" id="{FCD21F6B-8BED-493C-8003-BAD2FBA9A803}"/>
              </a:ext>
            </a:extLst>
          </p:cNvPr>
          <p:cNvGrpSpPr/>
          <p:nvPr/>
        </p:nvGrpSpPr>
        <p:grpSpPr>
          <a:xfrm>
            <a:off x="457200" y="1993400"/>
            <a:ext cx="326112" cy="326112"/>
            <a:chOff x="115497" y="1864737"/>
            <a:chExt cx="461744" cy="461744"/>
          </a:xfrm>
          <a:solidFill>
            <a:schemeClr val="tx2"/>
          </a:solidFill>
        </p:grpSpPr>
        <p:sp>
          <p:nvSpPr>
            <p:cNvPr id="31" name="Freeform: Shape 30">
              <a:extLst>
                <a:ext uri="{FF2B5EF4-FFF2-40B4-BE49-F238E27FC236}">
                  <a16:creationId xmlns:a16="http://schemas.microsoft.com/office/drawing/2014/main" id="{954F489F-172B-4B48-AED3-9EA04ED47B00}"/>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Graphic 77">
              <a:extLst>
                <a:ext uri="{FF2B5EF4-FFF2-40B4-BE49-F238E27FC236}">
                  <a16:creationId xmlns:a16="http://schemas.microsoft.com/office/drawing/2014/main" id="{61C3B0D0-970B-485D-B183-8D98771C2078}"/>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sp>
        <p:nvSpPr>
          <p:cNvPr id="33" name="Rectangle 32">
            <a:extLst>
              <a:ext uri="{FF2B5EF4-FFF2-40B4-BE49-F238E27FC236}">
                <a16:creationId xmlns:a16="http://schemas.microsoft.com/office/drawing/2014/main" id="{AAEEFEDC-A824-416D-BFA1-5277D50A29D4}"/>
              </a:ext>
            </a:extLst>
          </p:cNvPr>
          <p:cNvSpPr/>
          <p:nvPr/>
        </p:nvSpPr>
        <p:spPr>
          <a:xfrm>
            <a:off x="506805" y="2738888"/>
            <a:ext cx="6168633"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Where are the instances being hosted (which geo)?</a:t>
            </a:r>
          </a:p>
        </p:txBody>
      </p:sp>
      <p:grpSp>
        <p:nvGrpSpPr>
          <p:cNvPr id="35" name="Group 34">
            <a:extLst>
              <a:ext uri="{FF2B5EF4-FFF2-40B4-BE49-F238E27FC236}">
                <a16:creationId xmlns:a16="http://schemas.microsoft.com/office/drawing/2014/main" id="{D0EFB1E9-8EB2-4380-A341-3909E9138562}"/>
              </a:ext>
            </a:extLst>
          </p:cNvPr>
          <p:cNvGrpSpPr/>
          <p:nvPr/>
        </p:nvGrpSpPr>
        <p:grpSpPr>
          <a:xfrm>
            <a:off x="457200" y="2837025"/>
            <a:ext cx="326112" cy="326112"/>
            <a:chOff x="115497" y="1864737"/>
            <a:chExt cx="461744" cy="461744"/>
          </a:xfrm>
          <a:solidFill>
            <a:schemeClr val="tx2"/>
          </a:solidFill>
        </p:grpSpPr>
        <p:sp>
          <p:nvSpPr>
            <p:cNvPr id="36" name="Freeform: Shape 35">
              <a:extLst>
                <a:ext uri="{FF2B5EF4-FFF2-40B4-BE49-F238E27FC236}">
                  <a16:creationId xmlns:a16="http://schemas.microsoft.com/office/drawing/2014/main" id="{C773F272-180B-49D8-9030-6558F4D5DCDD}"/>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7" name="Graphic 77">
              <a:extLst>
                <a:ext uri="{FF2B5EF4-FFF2-40B4-BE49-F238E27FC236}">
                  <a16:creationId xmlns:a16="http://schemas.microsoft.com/office/drawing/2014/main" id="{581A5A3A-C7D8-49DB-9944-AFEF0F8D2594}"/>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sp>
        <p:nvSpPr>
          <p:cNvPr id="51" name="Rectangle 50">
            <a:extLst>
              <a:ext uri="{FF2B5EF4-FFF2-40B4-BE49-F238E27FC236}">
                <a16:creationId xmlns:a16="http://schemas.microsoft.com/office/drawing/2014/main" id="{08061E1B-2FD9-4BEF-B8A8-1D558EEF3313}"/>
              </a:ext>
            </a:extLst>
          </p:cNvPr>
          <p:cNvSpPr/>
          <p:nvPr/>
        </p:nvSpPr>
        <p:spPr>
          <a:xfrm>
            <a:off x="506805" y="5930212"/>
            <a:ext cx="6168633"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Are you synchronizing data across Geos?</a:t>
            </a:r>
          </a:p>
        </p:txBody>
      </p:sp>
      <p:grpSp>
        <p:nvGrpSpPr>
          <p:cNvPr id="52" name="Group 51">
            <a:extLst>
              <a:ext uri="{FF2B5EF4-FFF2-40B4-BE49-F238E27FC236}">
                <a16:creationId xmlns:a16="http://schemas.microsoft.com/office/drawing/2014/main" id="{389D9361-F4CF-4D45-B1DC-7CF286F40BD4}"/>
              </a:ext>
            </a:extLst>
          </p:cNvPr>
          <p:cNvGrpSpPr/>
          <p:nvPr/>
        </p:nvGrpSpPr>
        <p:grpSpPr>
          <a:xfrm>
            <a:off x="457200" y="6028349"/>
            <a:ext cx="326112" cy="326112"/>
            <a:chOff x="115497" y="1864737"/>
            <a:chExt cx="461744" cy="461744"/>
          </a:xfrm>
          <a:solidFill>
            <a:schemeClr val="tx2"/>
          </a:solidFill>
        </p:grpSpPr>
        <p:sp>
          <p:nvSpPr>
            <p:cNvPr id="53" name="Freeform: Shape 52">
              <a:extLst>
                <a:ext uri="{FF2B5EF4-FFF2-40B4-BE49-F238E27FC236}">
                  <a16:creationId xmlns:a16="http://schemas.microsoft.com/office/drawing/2014/main" id="{ED8DEA37-F104-42B0-9613-F3966444B642}"/>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4" name="Graphic 77">
              <a:extLst>
                <a:ext uri="{FF2B5EF4-FFF2-40B4-BE49-F238E27FC236}">
                  <a16:creationId xmlns:a16="http://schemas.microsoft.com/office/drawing/2014/main" id="{5C4B32E0-853A-4461-B571-41B8402FDF13}"/>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sp>
        <p:nvSpPr>
          <p:cNvPr id="57" name="Rectangle 56">
            <a:extLst>
              <a:ext uri="{FF2B5EF4-FFF2-40B4-BE49-F238E27FC236}">
                <a16:creationId xmlns:a16="http://schemas.microsoft.com/office/drawing/2014/main" id="{0F8578FD-2ABB-468B-9391-7273243024C8}"/>
              </a:ext>
            </a:extLst>
          </p:cNvPr>
          <p:cNvSpPr/>
          <p:nvPr/>
        </p:nvSpPr>
        <p:spPr>
          <a:xfrm>
            <a:off x="6810998" y="5884416"/>
            <a:ext cx="4923802" cy="6139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a:r>
              <a:rPr lang="en-US" sz="1600">
                <a:solidFill>
                  <a:schemeClr val="tx1"/>
                </a:solidFill>
              </a:rPr>
              <a:t>Yes/No</a:t>
            </a:r>
          </a:p>
        </p:txBody>
      </p:sp>
      <p:sp>
        <p:nvSpPr>
          <p:cNvPr id="58" name="Rectangle 57">
            <a:extLst>
              <a:ext uri="{FF2B5EF4-FFF2-40B4-BE49-F238E27FC236}">
                <a16:creationId xmlns:a16="http://schemas.microsoft.com/office/drawing/2014/main" id="{E03AB521-1342-4210-A356-09BE47EEF4D3}"/>
              </a:ext>
            </a:extLst>
          </p:cNvPr>
          <p:cNvSpPr/>
          <p:nvPr/>
        </p:nvSpPr>
        <p:spPr>
          <a:xfrm>
            <a:off x="6810998" y="1895262"/>
            <a:ext cx="4923802" cy="6139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a:r>
              <a:rPr lang="en-US" sz="1600">
                <a:solidFill>
                  <a:schemeClr val="tx1"/>
                </a:solidFill>
              </a:rPr>
              <a:t>Primary Geo</a:t>
            </a:r>
          </a:p>
        </p:txBody>
      </p:sp>
      <p:graphicFrame>
        <p:nvGraphicFramePr>
          <p:cNvPr id="63" name="Table 62">
            <a:extLst>
              <a:ext uri="{FF2B5EF4-FFF2-40B4-BE49-F238E27FC236}">
                <a16:creationId xmlns:a16="http://schemas.microsoft.com/office/drawing/2014/main" id="{FA3BF4C5-DEFB-48D1-B601-727C1772C255}"/>
              </a:ext>
            </a:extLst>
          </p:cNvPr>
          <p:cNvGraphicFramePr>
            <a:graphicFrameLocks noGrp="1"/>
          </p:cNvGraphicFramePr>
          <p:nvPr/>
        </p:nvGraphicFramePr>
        <p:xfrm>
          <a:off x="6810998" y="2693092"/>
          <a:ext cx="4923802" cy="3014288"/>
        </p:xfrm>
        <a:graphic>
          <a:graphicData uri="http://schemas.openxmlformats.org/drawingml/2006/table">
            <a:tbl>
              <a:tblPr firstRow="1" bandRow="1"/>
              <a:tblGrid>
                <a:gridCol w="892822">
                  <a:extLst>
                    <a:ext uri="{9D8B030D-6E8A-4147-A177-3AD203B41FA5}">
                      <a16:colId xmlns:a16="http://schemas.microsoft.com/office/drawing/2014/main" val="1124287506"/>
                    </a:ext>
                  </a:extLst>
                </a:gridCol>
                <a:gridCol w="2186940">
                  <a:extLst>
                    <a:ext uri="{9D8B030D-6E8A-4147-A177-3AD203B41FA5}">
                      <a16:colId xmlns:a16="http://schemas.microsoft.com/office/drawing/2014/main" val="1635707065"/>
                    </a:ext>
                  </a:extLst>
                </a:gridCol>
                <a:gridCol w="1844040">
                  <a:extLst>
                    <a:ext uri="{9D8B030D-6E8A-4147-A177-3AD203B41FA5}">
                      <a16:colId xmlns:a16="http://schemas.microsoft.com/office/drawing/2014/main" val="454103460"/>
                    </a:ext>
                  </a:extLst>
                </a:gridCol>
              </a:tblGrid>
              <a:tr h="376786">
                <a:tc>
                  <a:txBody>
                    <a:bodyPr/>
                    <a:lstStyle/>
                    <a:p>
                      <a:pPr algn="ctr"/>
                      <a:r>
                        <a:rPr lang="en-US" sz="1600">
                          <a:solidFill>
                            <a:schemeClr val="bg1"/>
                          </a:solidFill>
                          <a:latin typeface="+mj-lt"/>
                        </a:rPr>
                        <a:t>Geo</a:t>
                      </a:r>
                    </a:p>
                  </a:txBody>
                  <a:tcPr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prstDash val="soli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600">
                          <a:solidFill>
                            <a:schemeClr val="bg1"/>
                          </a:solidFill>
                          <a:latin typeface="+mj-lt"/>
                        </a:rPr>
                        <a:t>Instance Type</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prstDash val="soli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600">
                          <a:solidFill>
                            <a:schemeClr val="bg1"/>
                          </a:solidFill>
                          <a:latin typeface="+mj-lt"/>
                        </a:rPr>
                        <a:t>Expected # Users</a:t>
                      </a:r>
                    </a:p>
                  </a:txBody>
                  <a:tcPr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prstDash val="soli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202144932"/>
                  </a:ext>
                </a:extLst>
              </a:tr>
              <a:tr h="376786">
                <a:tc>
                  <a:txBody>
                    <a:bodyPr/>
                    <a:lstStyle/>
                    <a:p>
                      <a:pPr algn="ctr"/>
                      <a:endParaRPr lang="en-US" sz="16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2711271"/>
                  </a:ext>
                </a:extLst>
              </a:tr>
              <a:tr h="376786">
                <a:tc>
                  <a:txBody>
                    <a:bodyPr/>
                    <a:lstStyle/>
                    <a:p>
                      <a:pPr algn="ctr"/>
                      <a:endParaRPr lang="en-US" sz="16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41206863"/>
                  </a:ext>
                </a:extLst>
              </a:tr>
              <a:tr h="376786">
                <a:tc>
                  <a:txBody>
                    <a:bodyPr/>
                    <a:lstStyle/>
                    <a:p>
                      <a:pPr algn="ctr"/>
                      <a:endParaRPr lang="en-US" sz="16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16193688"/>
                  </a:ext>
                </a:extLst>
              </a:tr>
              <a:tr h="376786">
                <a:tc>
                  <a:txBody>
                    <a:bodyPr/>
                    <a:lstStyle/>
                    <a:p>
                      <a:pPr algn="ctr"/>
                      <a:endParaRPr lang="en-US" sz="16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844793"/>
                  </a:ext>
                </a:extLst>
              </a:tr>
              <a:tr h="376786">
                <a:tc>
                  <a:txBody>
                    <a:bodyPr/>
                    <a:lstStyle/>
                    <a:p>
                      <a:pPr algn="ctr"/>
                      <a:endParaRPr lang="en-US" sz="16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9049701"/>
                  </a:ext>
                </a:extLst>
              </a:tr>
              <a:tr h="376786">
                <a:tc>
                  <a:txBody>
                    <a:bodyPr/>
                    <a:lstStyle/>
                    <a:p>
                      <a:pPr algn="ctr"/>
                      <a:endParaRPr lang="en-US" sz="16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40594558"/>
                  </a:ext>
                </a:extLst>
              </a:tr>
              <a:tr h="376786">
                <a:tc>
                  <a:txBody>
                    <a:bodyPr/>
                    <a:lstStyle/>
                    <a:p>
                      <a:pPr algn="ctr"/>
                      <a:endParaRPr lang="en-US" sz="16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32585817"/>
                  </a:ext>
                </a:extLst>
              </a:tr>
            </a:tbl>
          </a:graphicData>
        </a:graphic>
      </p:graphicFrame>
      <p:sp>
        <p:nvSpPr>
          <p:cNvPr id="20" name="Rectangle 19">
            <a:extLst>
              <a:ext uri="{FF2B5EF4-FFF2-40B4-BE49-F238E27FC236}">
                <a16:creationId xmlns:a16="http://schemas.microsoft.com/office/drawing/2014/main" id="{29AD6C9F-BFDE-457D-BE22-51F79C68078C}"/>
              </a:ext>
            </a:extLst>
          </p:cNvPr>
          <p:cNvSpPr/>
          <p:nvPr/>
        </p:nvSpPr>
        <p:spPr>
          <a:xfrm>
            <a:off x="8438707" y="0"/>
            <a:ext cx="3753293"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Tree>
    <p:extLst>
      <p:ext uri="{BB962C8B-B14F-4D97-AF65-F5344CB8AC3E}">
        <p14:creationId xmlns:p14="http://schemas.microsoft.com/office/powerpoint/2010/main" val="711638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Dynamics_NEW_20_Ocean on White">
      <a:dk1>
        <a:srgbClr val="000000"/>
      </a:dk1>
      <a:lt1>
        <a:srgbClr val="FFFFFF"/>
      </a:lt1>
      <a:dk2>
        <a:srgbClr val="0B5569"/>
      </a:dk2>
      <a:lt2>
        <a:srgbClr val="E6E6E6"/>
      </a:lt2>
      <a:accent1>
        <a:srgbClr val="1392B3"/>
      </a:accent1>
      <a:accent2>
        <a:srgbClr val="0B5569"/>
      </a:accent2>
      <a:accent3>
        <a:srgbClr val="4CCBED"/>
      </a:accent3>
      <a:accent4>
        <a:srgbClr val="0078D4"/>
      </a:accent4>
      <a:accent5>
        <a:srgbClr val="243A5E"/>
      </a:accent5>
      <a:accent6>
        <a:srgbClr val="737373"/>
      </a:accent6>
      <a:hlink>
        <a:srgbClr val="1392B3"/>
      </a:hlink>
      <a:folHlink>
        <a:srgbClr val="1392B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Dynamics 365 template ocean accent.potx" id="{BD6D9AFC-A2AA-415A-9CAE-22491A52C56B}" vid="{928B97AA-EDDF-4A70-ACAA-2396BE69F09B}"/>
    </a:ext>
  </a:extLst>
</a:theme>
</file>

<file path=ppt/theme/theme2.xml><?xml version="1.0" encoding="utf-8"?>
<a:theme xmlns:a="http://schemas.openxmlformats.org/drawingml/2006/main" name="Black Template">
  <a:themeElements>
    <a:clrScheme name="Dynamics_NEW_20_Ocean on Black">
      <a:dk1>
        <a:srgbClr val="000000"/>
      </a:dk1>
      <a:lt1>
        <a:srgbClr val="FFFFFF"/>
      </a:lt1>
      <a:dk2>
        <a:srgbClr val="0B556A"/>
      </a:dk2>
      <a:lt2>
        <a:srgbClr val="E6E6E6"/>
      </a:lt2>
      <a:accent1>
        <a:srgbClr val="4CCBED"/>
      </a:accent1>
      <a:accent2>
        <a:srgbClr val="1392B4"/>
      </a:accent2>
      <a:accent3>
        <a:srgbClr val="0B556A"/>
      </a:accent3>
      <a:accent4>
        <a:srgbClr val="50E6FF"/>
      </a:accent4>
      <a:accent5>
        <a:srgbClr val="0078D4"/>
      </a:accent5>
      <a:accent6>
        <a:srgbClr val="D2D2D2"/>
      </a:accent6>
      <a:hlink>
        <a:srgbClr val="4CCBED"/>
      </a:hlink>
      <a:folHlink>
        <a:srgbClr val="4CCBED"/>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Dynamics 365 template ocean accent.potx" id="{BD6D9AFC-A2AA-415A-9CAE-22491A52C56B}" vid="{23C82603-0AC2-4A28-8D67-FC9A72A88BA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lcf76f155ced4ddcb4097134ff3c332f xmlns="8e793c00-403c-4e2e-9f3f-1f9fce3bba0e">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C23B1A370DB454895F1017B66A82434" ma:contentTypeVersion="18" ma:contentTypeDescription="Crée un document." ma:contentTypeScope="" ma:versionID="7c9472313940c07e45c4109cb65aad82">
  <xsd:schema xmlns:xsd="http://www.w3.org/2001/XMLSchema" xmlns:xs="http://www.w3.org/2001/XMLSchema" xmlns:p="http://schemas.microsoft.com/office/2006/metadata/properties" xmlns:ns1="http://schemas.microsoft.com/sharepoint/v3" xmlns:ns2="8e793c00-403c-4e2e-9f3f-1f9fce3bba0e" xmlns:ns3="21801293-8b26-4deb-98c0-71fc7c1e1877" xmlns:ns4="230e9df3-be65-4c73-a93b-d1236ebd677e" targetNamespace="http://schemas.microsoft.com/office/2006/metadata/properties" ma:root="true" ma:fieldsID="11597418ad19d186cc7282dbc93663a7" ns1:_="" ns2:_="" ns3:_="" ns4:_="">
    <xsd:import namespace="http://schemas.microsoft.com/sharepoint/v3"/>
    <xsd:import namespace="8e793c00-403c-4e2e-9f3f-1f9fce3bba0e"/>
    <xsd:import namespace="21801293-8b26-4deb-98c0-71fc7c1e1877"/>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KeyPoints" minOccurs="0"/>
                <xsd:element ref="ns2:MediaServiceKeyPoints" minOccurs="0"/>
                <xsd:element ref="ns1:_ip_UnifiedCompliancePolicyProperties" minOccurs="0"/>
                <xsd:element ref="ns1:_ip_UnifiedCompliancePolicyUIAction" minOccurs="0"/>
                <xsd:element ref="ns2:MediaLengthInSeconds" minOccurs="0"/>
                <xsd:element ref="ns2:MediaServiceLocation" minOccurs="0"/>
                <xsd:element ref="ns2:MediaServiceGenerationTime" minOccurs="0"/>
                <xsd:element ref="ns2:MediaServiceEventHashCode" minOccurs="0"/>
                <xsd:element ref="ns2:MediaServiceOCR"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Propriétés de la stratégie de conformité unifiée" ma:hidden="true" ma:internalName="_ip_UnifiedCompliancePolicyProperties">
      <xsd:simpleType>
        <xsd:restriction base="dms:Note"/>
      </xsd:simpleType>
    </xsd:element>
    <xsd:element name="_ip_UnifiedCompliancePolicyUIAction" ma:index="16" nillable="true" ma:displayName="Action d’interface utilisateur de la stratégie de conformité unifiée"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e793c00-403c-4e2e-9f3f-1f9fce3bba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LengthInSeconds" ma:index="17" nillable="true" ma:displayName="Length (seconds)" ma:internalName="MediaLengthInSeconds" ma:readOnly="true">
      <xsd:simpleType>
        <xsd:restriction base="dms:Unknown"/>
      </xsd:simpleType>
    </xsd:element>
    <xsd:element name="MediaServiceLocation" ma:index="18" nillable="true" ma:displayName="Location"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lcf76f155ced4ddcb4097134ff3c332f" ma:index="23" nillable="true" ma:taxonomy="true" ma:internalName="lcf76f155ced4ddcb4097134ff3c332f" ma:taxonomyFieldName="MediaServiceImageTags" ma:displayName="Balises d’image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1801293-8b26-4deb-98c0-71fc7c1e1877" elementFormDefault="qualified">
    <xsd:import namespace="http://schemas.microsoft.com/office/2006/documentManagement/types"/>
    <xsd:import namespace="http://schemas.microsoft.com/office/infopath/2007/PartnerControls"/>
    <xsd:element name="SharedWithUsers" ma:index="11"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Partagé avec dé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418f9c09-66a8-4419-a52a-65cd19081897}" ma:internalName="TaxCatchAll" ma:showField="CatchAllData" ma:web="21801293-8b26-4deb-98c0-71fc7c1e187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sharepoint/v3"/>
    <ds:schemaRef ds:uri="http://purl.org/dc/terms/"/>
    <ds:schemaRef ds:uri="http://schemas.openxmlformats.org/package/2006/metadata/core-properties"/>
    <ds:schemaRef ds:uri="http://schemas.microsoft.com/office/2006/documentManagement/types"/>
    <ds:schemaRef ds:uri="21801293-8b26-4deb-98c0-71fc7c1e1877"/>
    <ds:schemaRef ds:uri="8e793c00-403c-4e2e-9f3f-1f9fce3bba0e"/>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979D8875-F454-4157-A6F5-68FE09AC5386}"/>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Dynamics 365 template ocean accent</Template>
  <TotalTime>3</TotalTime>
  <Words>1314</Words>
  <Application>Microsoft Office PowerPoint</Application>
  <PresentationFormat>Widescreen</PresentationFormat>
  <Paragraphs>162</Paragraphs>
  <Slides>22</Slides>
  <Notes>15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22</vt:i4>
      </vt:variant>
    </vt:vector>
  </HeadingPairs>
  <TitlesOfParts>
    <vt:vector size="31" baseType="lpstr">
      <vt:lpstr>Arial</vt:lpstr>
      <vt:lpstr>Calibri</vt:lpstr>
      <vt:lpstr>Consolas</vt:lpstr>
      <vt:lpstr>Segoe UI</vt:lpstr>
      <vt:lpstr>Segoe UI Semibold</vt:lpstr>
      <vt:lpstr>Times New Roman</vt:lpstr>
      <vt:lpstr>Wingdings</vt:lpstr>
      <vt:lpstr>White Template</vt:lpstr>
      <vt:lpstr>Black Template</vt:lpstr>
      <vt:lpstr>FastTrack for Dynamics 365 </vt:lpstr>
      <vt:lpstr>Solution Performance Workshop Agenda</vt:lpstr>
      <vt:lpstr>Project plan </vt:lpstr>
      <vt:lpstr>Project plan</vt:lpstr>
      <vt:lpstr>Solution Design –  Volumes </vt:lpstr>
      <vt:lpstr>Transaction Volumes</vt:lpstr>
      <vt:lpstr>Interface Volumes</vt:lpstr>
      <vt:lpstr>Solution Design –  Geo Location Strategy </vt:lpstr>
      <vt:lpstr>Geo Location Strategy</vt:lpstr>
      <vt:lpstr>Solution Design –  Key Business Scenarios</vt:lpstr>
      <vt:lpstr>Key Business Scenarios</vt:lpstr>
      <vt:lpstr>Performance Testing </vt:lpstr>
      <vt:lpstr>Performance goals</vt:lpstr>
      <vt:lpstr>Performance testing strategy</vt:lpstr>
      <vt:lpstr>Performance testing tools</vt:lpstr>
      <vt:lpstr>Performance test environment(s)</vt:lpstr>
      <vt:lpstr>Performance test runbook</vt:lpstr>
      <vt:lpstr>Risks Q&amp;A Next Steps </vt:lpstr>
      <vt:lpstr>Risks</vt:lpstr>
      <vt:lpstr>Q&amp;A</vt:lpstr>
      <vt:lpstr>Next Steps</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Kari Amundson</dc:creator>
  <cp:keywords/>
  <dc:description/>
  <cp:lastModifiedBy>Davy Vliegen</cp:lastModifiedBy>
  <cp:revision>3</cp:revision>
  <dcterms:created xsi:type="dcterms:W3CDTF">2020-09-02T05:19:15Z</dcterms:created>
  <dcterms:modified xsi:type="dcterms:W3CDTF">2021-05-21T09:06:06Z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0x0101003C23B1A370DB454895F1017B66A82434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